
<file path=[Content_Types].xml><?xml version="1.0" encoding="utf-8"?>
<Types xmlns="http://schemas.openxmlformats.org/package/2006/content-types">
  <Override PartName="/ppt/slides/slide47.xml" ContentType="application/vnd.openxmlformats-officedocument.presentationml.slide+xml"/>
  <Override PartName="/ppt/theme/theme5.xml" ContentType="application/vnd.openxmlformats-officedocument.theme+xml"/>
  <Override PartName="/ppt/slideLayouts/slideLayout307.xml" ContentType="application/vnd.openxmlformats-officedocument.presentationml.slideLayout+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46.xml" ContentType="application/vnd.openxmlformats-officedocument.presentationml.slideLayout+xml"/>
  <Override PartName="/ppt/slideLayouts/slideLayout193.xml" ContentType="application/vnd.openxmlformats-officedocument.presentationml.slideLayout+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Override PartName="/ppt/slideLayouts/slideLayout269.xml" ContentType="application/vnd.openxmlformats-officedocument.presentationml.slideLayout+xml"/>
  <Default Extension="xml" ContentType="application/xml"/>
  <Override PartName="/ppt/slides/slide50.xml" ContentType="application/vnd.openxmlformats-officedocument.presentationml.slide+xml"/>
  <Override PartName="/ppt/slideLayouts/slideLayout24.xml" ContentType="application/vnd.openxmlformats-officedocument.presentationml.slideLayout+xml"/>
  <Override PartName="/ppt/slideLayouts/slideLayout71.xml" ContentType="application/vnd.openxmlformats-officedocument.presentationml.slideLayout+xml"/>
  <Override PartName="/ppt/slideLayouts/slideLayout247.xml" ContentType="application/vnd.openxmlformats-officedocument.presentationml.slideLayout+xml"/>
  <Override PartName="/ppt/slideLayouts/slideLayout294.xml" ContentType="application/vnd.openxmlformats-officedocument.presentationml.slideLayout+xml"/>
  <Override PartName="/ppt/theme/theme29.xml" ContentType="application/vnd.openxmlformats-officedocument.theme+xml"/>
  <Override PartName="/ppt/slideLayouts/slideLayout310.xml" ContentType="application/vnd.openxmlformats-officedocument.presentationml.slideLayout+xml"/>
  <Override PartName="/ppt/notesSlides/notesSlide16.xml" ContentType="application/vnd.openxmlformats-officedocument.presentationml.notesSlide+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Layouts/slideLayout225.xml" ContentType="application/vnd.openxmlformats-officedocument.presentationml.slideLayout+xml"/>
  <Override PartName="/ppt/slideLayouts/slideLayout272.xml" ContentType="application/vnd.openxmlformats-officedocument.presentationml.slideLayout+xml"/>
  <Override PartName="/ppt/slideLayouts/slideLayout203.xml" ContentType="application/vnd.openxmlformats-officedocument.presentationml.slideLayout+xml"/>
  <Override PartName="/ppt/slideLayouts/slideLayout250.xml" ContentType="application/vnd.openxmlformats-officedocument.presentationml.slideLayout+xml"/>
  <Override PartName="/ppt/notesSlides/notesSlide7.xml" ContentType="application/vnd.openxmlformats-officedocument.presentationml.notesSlide+xml"/>
  <Override PartName="/ppt/diagrams/data2.xml" ContentType="application/vnd.openxmlformats-officedocument.drawingml.diagramData+xml"/>
  <Override PartName="/ppt/slides/slide88.xml" ContentType="application/vnd.openxmlformats-officedocument.presentationml.slide+xml"/>
  <Override PartName="/ppt/slideLayouts/slideLayout87.xml" ContentType="application/vnd.openxmlformats-officedocument.presentationml.slideLayout+xml"/>
  <Override PartName="/ppt/theme/theme10.xml" ContentType="application/vnd.openxmlformats-officedocument.theme+xml"/>
  <Override PartName="/ppt/slideLayouts/slideLayout187.xml" ContentType="application/vnd.openxmlformats-officedocument.presentationml.slideLayout+xml"/>
  <Override PartName="/ppt/diagrams/colors4.xml" ContentType="application/vnd.openxmlformats-officedocument.drawingml.diagramColors+xml"/>
  <Override PartName="/ppt/slides/slide19.xml" ContentType="application/vnd.openxmlformats-officedocument.presentationml.slide+xml"/>
  <Override PartName="/ppt/slides/slide66.xml" ContentType="application/vnd.openxmlformats-officedocument.presentationml.slide+xml"/>
  <Default Extension="png" ContentType="image/png"/>
  <Override PartName="/ppt/slideLayouts/slideLayout118.xml" ContentType="application/vnd.openxmlformats-officedocument.presentationml.slideLayout+xml"/>
  <Override PartName="/ppt/slideLayouts/slideLayout16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304.xml" ContentType="application/vnd.openxmlformats-officedocument.presentationml.slideLayout+xml"/>
  <Override PartName="/ppt/theme/themeOverride6.xml" ContentType="application/vnd.openxmlformats-officedocument.themeOverride+xml"/>
  <Override PartName="/ppt/diagrams/quickStyle3.xml" ContentType="application/vnd.openxmlformats-officedocument.drawingml.diagramStyle+xml"/>
  <Override PartName="/ppt/slideMasters/slideMaster27.xml" ContentType="application/vnd.openxmlformats-officedocument.presentationml.slideMaster+xml"/>
  <Override PartName="/ppt/slides/slide44.xml" ContentType="application/vnd.openxmlformats-officedocument.presentationml.slide+xml"/>
  <Override PartName="/ppt/slideLayouts/slideLayout43.xml" ContentType="application/vnd.openxmlformats-officedocument.presentationml.slideLayout+xml"/>
  <Default Extension="emf" ContentType="image/x-emf"/>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slideLayouts/slideLayout190.xml" ContentType="application/vnd.openxmlformats-officedocument.presentationml.slideLayout+xml"/>
  <Override PartName="/ppt/slideLayouts/slideLayout288.xml" ContentType="application/vnd.openxmlformats-officedocument.presentationml.slideLayout+xml"/>
  <Override PartName="/ppt/slides/slide22.xml" ContentType="application/vnd.openxmlformats-officedocument.presentationml.slide+xml"/>
  <Override PartName="/ppt/slideLayouts/slideLayout219.xml" ContentType="application/vnd.openxmlformats-officedocument.presentationml.slideLayout+xml"/>
  <Override PartName="/ppt/slideLayouts/slideLayout266.xml" ContentType="application/vnd.openxmlformats-officedocument.presentationml.slideLayout+xml"/>
  <Override PartName="/ppt/notesSlides/notesSlide35.xml" ContentType="application/vnd.openxmlformats-officedocument.presentationml.notesSlide+xml"/>
  <Override PartName="/ppt/diagrams/layout6.xml" ContentType="application/vnd.openxmlformats-officedocument.drawingml.diagramLayout+xml"/>
  <Override PartName="/ppt/slideLayouts/slideLayout21.xml" ContentType="application/vnd.openxmlformats-officedocument.presentationml.slideLayout+xml"/>
  <Override PartName="/ppt/slideLayouts/slideLayout121.xml" ContentType="application/vnd.openxmlformats-officedocument.presentationml.slideLayout+xml"/>
  <Override PartName="/ppt/theme/theme26.xml" ContentType="application/vnd.openxmlformats-officedocument.theme+xml"/>
  <Override PartName="/ppt/notesSlides/notesSlide13.xml" ContentType="application/vnd.openxmlformats-officedocument.presentationml.notesSlide+xml"/>
  <Override PartName="/ppt/slideMasters/slideMaster30.xml" ContentType="application/vnd.openxmlformats-officedocument.presentationml.slideMaster+xml"/>
  <Override PartName="/ppt/slideLayouts/slideLayout244.xml" ContentType="application/vnd.openxmlformats-officedocument.presentationml.slideLayout+xml"/>
  <Override PartName="/ppt/slideLayouts/slideLayout291.xml" ContentType="application/vnd.openxmlformats-officedocument.presentationml.slideLayout+xml"/>
  <Override PartName="/ppt/slideLayouts/slideLayout222.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slideLayouts/slideLayout159.xml" ContentType="application/vnd.openxmlformats-officedocument.presentationml.slideLayout+xml"/>
  <Override PartName="/ppt/notesSlides/notesSlide4.xml" ContentType="application/vnd.openxmlformats-officedocument.presentationml.notesSlide+xml"/>
  <Override PartName="/ppt/theme/themeOverride14.xml" ContentType="application/vnd.openxmlformats-officedocument.themeOverride+xml"/>
  <Override PartName="/ppt/slides/slide38.xml" ContentType="application/vnd.openxmlformats-officedocument.presentationml.slide+xml"/>
  <Override PartName="/ppt/slides/slide85.xml" ContentType="application/vnd.openxmlformats-officedocument.presentationml.slide+xml"/>
  <Override PartName="/ppt/slideLayouts/slideLayout137.xml" ContentType="application/vnd.openxmlformats-officedocument.presentationml.slideLayout+xml"/>
  <Override PartName="/ppt/slideLayouts/slideLayout184.xml" ContentType="application/vnd.openxmlformats-officedocument.presentationml.slideLayout+xml"/>
  <Override PartName="/ppt/slideLayouts/slideLayout200.xml" ContentType="application/vnd.openxmlformats-officedocument.presentationml.slideLayout+xml"/>
  <Override PartName="/ppt/diagrams/colors1.xml" ContentType="application/vnd.openxmlformats-officedocument.drawingml.diagramColors+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notesSlides/notesSlide29.xml" ContentType="application/vnd.openxmlformats-officedocument.presentationml.notesSlide+xml"/>
  <Override PartName="/ppt/slides/slide16.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62.xml" ContentType="application/vnd.openxmlformats-officedocument.presentationml.slideLayout+xml"/>
  <Override PartName="/ppt/slideLayouts/slideLayout115.xml" ContentType="application/vnd.openxmlformats-officedocument.presentationml.slideLayout+xml"/>
  <Override PartName="/ppt/slideLayouts/slideLayout162.xml" ContentType="application/vnd.openxmlformats-officedocument.presentationml.slideLayout+xml"/>
  <Override PartName="/ppt/slideLayouts/slideLayout301.xml" ContentType="application/vnd.openxmlformats-officedocument.presentationml.slideLayout+xml"/>
  <Override PartName="/ppt/theme/themeOverride3.xml" ContentType="application/vnd.openxmlformats-officedocument.themeOverride+xml"/>
  <Override PartName="/ppt/slides/slide41.xml" ContentType="application/vnd.openxmlformats-officedocument.presentationml.slide+xml"/>
  <Override PartName="/ppt/slideLayouts/slideLayout140.xml" ContentType="application/vnd.openxmlformats-officedocument.presentationml.slideLayout+xml"/>
  <Override PartName="/ppt/slideLayouts/slideLayout238.xml" ContentType="application/vnd.openxmlformats-officedocument.presentationml.slideLayout+xml"/>
  <Override PartName="/ppt/slideLayouts/slideLayout285.xml" ContentType="application/vnd.openxmlformats-officedocument.presentationml.slideLayout+xml"/>
  <Override PartName="/ppt/slideMasters/slideMaster24.xml" ContentType="application/vnd.openxmlformats-officedocument.presentationml.slideMaster+xml"/>
  <Override PartName="/ppt/slideLayouts/slideLayout40.xml" ContentType="application/vnd.openxmlformats-officedocument.presentationml.slideLayout+xml"/>
  <Override PartName="/ppt/notesSlides/notesSlide32.xml" ContentType="application/vnd.openxmlformats-officedocument.presentationml.notesSlide+xml"/>
  <Override PartName="/ppt/slideLayouts/slideLayout216.xml" ContentType="application/vnd.openxmlformats-officedocument.presentationml.slideLayout+xml"/>
  <Override PartName="/ppt/theme/theme23.xml" ContentType="application/vnd.openxmlformats-officedocument.theme+xml"/>
  <Override PartName="/ppt/slideLayouts/slideLayout263.xml" ContentType="application/vnd.openxmlformats-officedocument.presentationml.slideLayout+xml"/>
  <Override PartName="/ppt/diagrams/layout3.xml" ContentType="application/vnd.openxmlformats-officedocument.drawingml.diagramLayout+xml"/>
  <Override PartName="/ppt/slides/slide79.xml" ContentType="application/vnd.openxmlformats-officedocument.presentationml.slide+xml"/>
  <Override PartName="/ppt/slideLayouts/slideLayout241.xml" ContentType="application/vnd.openxmlformats-officedocument.presentationml.slideLayout+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78.xml" ContentType="application/vnd.openxmlformats-officedocument.presentationml.slideLayout+xml"/>
  <Override PartName="/ppt/diagrams/drawing5.xml" ContentType="application/vnd.ms-office.drawingml.diagramDrawing+xml"/>
  <Override PartName="/ppt/slideMasters/slideMaster2.xml" ContentType="application/vnd.openxmlformats-officedocument.presentationml.slideMaster+xml"/>
  <Override PartName="/ppt/slides/slide57.xml" ContentType="application/vnd.openxmlformats-officedocument.presentationml.slide+xml"/>
  <Override PartName="/ppt/slideLayouts/slideLayout109.xml" ContentType="application/vnd.openxmlformats-officedocument.presentationml.slideLayout+xml"/>
  <Override PartName="/ppt/slideLayouts/slideLayout156.xml" ContentType="application/vnd.openxmlformats-officedocument.presentationml.slideLayout+xml"/>
  <Override PartName="/ppt/notesSlides/notesSlide1.xml" ContentType="application/vnd.openxmlformats-officedocument.presentationml.notesSlide+xml"/>
  <Override PartName="/ppt/theme/themeOverride11.xml" ContentType="application/vnd.openxmlformats-officedocument.themeOverride+xml"/>
  <Override PartName="/ppt/slideLayouts/slideLayout56.xml" ContentType="application/vnd.openxmlformats-officedocument.presentationml.slideLayout+xml"/>
  <Override PartName="/ppt/slideLayouts/slideLayout279.xml" ContentType="application/vnd.openxmlformats-officedocument.presentationml.slideLayout+xml"/>
  <Override PartName="/ppt/slideMasters/slideMaster18.xml" ContentType="application/vnd.openxmlformats-officedocument.presentationml.slideMaster+xml"/>
  <Override PartName="/ppt/slides/slide35.xml" ContentType="application/vnd.openxmlformats-officedocument.presentationml.slide+xml"/>
  <Override PartName="/ppt/slides/slide82.xml" ContentType="application/vnd.openxmlformats-officedocument.presentationml.slide+xml"/>
  <Override PartName="/ppt/slideLayouts/slideLayout34.xml" ContentType="application/vnd.openxmlformats-officedocument.presentationml.slideLayout+xml"/>
  <Override PartName="/ppt/slideLayouts/slideLayout81.xml" ContentType="application/vnd.openxmlformats-officedocument.presentationml.slideLayout+xml"/>
  <Override PartName="/ppt/slideLayouts/slideLayout134.xml" ContentType="application/vnd.openxmlformats-officedocument.presentationml.slideLayout+xml"/>
  <Override PartName="/ppt/slideLayouts/slideLayout181.xml" ContentType="application/vnd.openxmlformats-officedocument.presentationml.slideLayout+xml"/>
  <Override PartName="/ppt/slides/slide13.xml" ContentType="application/vnd.openxmlformats-officedocument.presentationml.slide+xml"/>
  <Override PartName="/ppt/slides/slide60.xml" ContentType="application/vnd.openxmlformats-officedocument.presentationml.slide+xml"/>
  <Override PartName="/ppt/slideLayouts/slideLayout112.xml" ContentType="application/vnd.openxmlformats-officedocument.presentationml.slideLayout+xml"/>
  <Override PartName="/ppt/slideLayouts/slideLayout257.xml" ContentType="application/vnd.openxmlformats-officedocument.presentationml.slideLayout+xml"/>
  <Override PartName="/ppt/notesSlides/notesSlide26.xml" ContentType="application/vnd.openxmlformats-officedocument.presentationml.notesSlide+xml"/>
  <Override PartName="/ppt/slideLayouts/slideLayout12.xml" ContentType="application/vnd.openxmlformats-officedocument.presentationml.slideLayout+xml"/>
  <Override PartName="/ppt/theme/theme17.xml" ContentType="application/vnd.openxmlformats-officedocument.theme+xml"/>
  <Override PartName="/ppt/slideLayouts/slideLayout235.xml" ContentType="application/vnd.openxmlformats-officedocument.presentationml.slideLayout+xml"/>
  <Override PartName="/ppt/slideMasters/slideMaster21.xml" ContentType="application/vnd.openxmlformats-officedocument.presentationml.slideMaster+xml"/>
  <Override PartName="/ppt/slideLayouts/slideLayout282.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slideLayouts/slideLayout213.xml" ContentType="application/vnd.openxmlformats-officedocument.presentationml.slideLayout+xml"/>
  <Override PartName="/ppt/slideLayouts/slideLayout260.xml" ContentType="application/vnd.openxmlformats-officedocument.presentationml.slideLayout+xml"/>
  <Override PartName="/ppt/theme/theme31.xml" ContentType="application/vnd.openxmlformats-officedocument.theme+xml"/>
  <Override PartName="/ppt/notesSlides/notesSlide6.xml" ContentType="application/vnd.openxmlformats-officedocument.presentationml.notesSlide+xml"/>
  <Override PartName="/ppt/slides/slide87.xml" ContentType="application/vnd.openxmlformats-officedocument.presentationml.slide+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186.xml" ContentType="application/vnd.openxmlformats-officedocument.presentationml.slideLayout+xml"/>
  <Override PartName="/ppt/slideLayouts/slideLayout197.xml" ContentType="application/vnd.openxmlformats-officedocument.presentationml.slideLayout+xml"/>
  <Override PartName="/ppt/slideLayouts/slideLayout202.xml" ContentType="application/vnd.openxmlformats-officedocument.presentationml.slideLayout+xml"/>
  <Override PartName="/ppt/theme/theme20.xml" ContentType="application/vnd.openxmlformats-officedocument.theme+xml"/>
  <Override PartName="/ppt/diagrams/data1.xml" ContentType="application/vnd.openxmlformats-officedocument.drawingml.diagramData+xml"/>
  <Override PartName="/ppt/diagrams/colors3.xml" ContentType="application/vnd.openxmlformats-officedocument.drawingml.diagramColors+xml"/>
  <Override PartName="/ppt/slides/slide29.xml" ContentType="application/vnd.openxmlformats-officedocument.presentationml.slide+xml"/>
  <Override PartName="/ppt/slides/slide76.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slideLayouts/slideLayout298.xml" ContentType="application/vnd.openxmlformats-officedocument.presentationml.slideLayout+xml"/>
  <Override PartName="/ppt/slideLayouts/slideLayout303.xml" ContentType="application/vnd.openxmlformats-officedocument.presentationml.slideLayout+xml"/>
  <Override PartName="/ppt/slideLayouts/slideLayout314.xml" ContentType="application/vnd.openxmlformats-officedocument.presentationml.slideLayout+xml"/>
  <Override PartName="/ppt/theme/themeOverride5.xml" ContentType="application/vnd.openxmlformats-officedocument.themeOverride+xml"/>
  <Override PartName="/ppt/diagrams/quickStyle2.xml" ContentType="application/vnd.openxmlformats-officedocument.drawingml.diagramStyl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Layouts/slideLayout287.xml" ContentType="application/vnd.openxmlformats-officedocument.presentationml.slideLayout+xml"/>
  <Override PartName="/ppt/slideMasters/slideMaster26.xml" ContentType="application/vnd.openxmlformats-officedocument.presentationml.slideMaster+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Layouts/slideLayout229.xml" ContentType="application/vnd.openxmlformats-officedocument.presentationml.slideLayout+xml"/>
  <Override PartName="/ppt/slideLayouts/slideLayout276.xml" ContentType="application/vnd.openxmlformats-officedocument.presentationml.slideLayout+xml"/>
  <Default Extension="docx" ContentType="application/vnd.openxmlformats-officedocument.wordprocessingml.document"/>
  <Override PartName="/ppt/notesSlides/notesSlide34.xml" ContentType="application/vnd.openxmlformats-officedocument.presentationml.notesSlide+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slideLayouts/slideLayout207.xml" ContentType="application/vnd.openxmlformats-officedocument.presentationml.slideLayout+xml"/>
  <Override PartName="/ppt/slideLayouts/slideLayout218.xml" ContentType="application/vnd.openxmlformats-officedocument.presentationml.slideLayout+xml"/>
  <Override PartName="/ppt/slideLayouts/slideLayout254.xml" ContentType="application/vnd.openxmlformats-officedocument.presentationml.slideLayout+xml"/>
  <Override PartName="/ppt/slideLayouts/slideLayout265.xml" ContentType="application/vnd.openxmlformats-officedocument.presentationml.slideLayout+xml"/>
  <Override PartName="/ppt/notesSlides/notesSlide23.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theme/theme14.xml" ContentType="application/vnd.openxmlformats-officedocument.theme+xml"/>
  <Override PartName="/ppt/slideLayouts/slideLayout243.xml" ContentType="application/vnd.openxmlformats-officedocument.presentationml.slideLayout+xml"/>
  <Override PartName="/ppt/theme/theme25.xml" ContentType="application/vnd.openxmlformats-officedocument.theme+xml"/>
  <Override PartName="/ppt/slideLayouts/slideLayout290.xml" ContentType="application/vnd.openxmlformats-officedocument.presentationml.slideLayout+xml"/>
  <Override PartName="/ppt/notesSlides/notesSlide12.xml" ContentType="application/vnd.openxmlformats-officedocument.presentationml.notesSlide+xml"/>
  <Override PartName="/ppt/slideLayouts/slideLayout232.xml" ContentType="application/vnd.openxmlformats-officedocument.presentationml.slideLayout+xml"/>
  <Default Extension="doc" ContentType="application/msword"/>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Layouts/slideLayout210.xml" ContentType="application/vnd.openxmlformats-officedocument.presentationml.slideLayout+xml"/>
  <Override PartName="/ppt/slideLayouts/slideLayout221.xml" ContentType="application/vnd.openxmlformats-officedocument.presentationml.slideLayout+xml"/>
  <Override PartName="/ppt/slideLayouts/slideLayout308.xml" ContentType="application/vnd.openxmlformats-officedocument.presentationml.slideLayout+xml"/>
  <Override PartName="/ppt/theme/themeOverride13.xml" ContentType="application/vnd.openxmlformats-officedocument.themeOverride+xml"/>
  <Override PartName="/ppt/slides/slide48.xml" ContentType="application/vnd.openxmlformats-officedocument.presentationml.slide+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slideLayouts/slideLayout194.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slideLayouts/slideLayout259.xml" ContentType="application/vnd.openxmlformats-officedocument.presentationml.slideLayout+xml"/>
  <Override PartName="/ppt/slideLayouts/slideLayout311.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theme/theme19.xml" ContentType="application/vnd.openxmlformats-officedocument.theme+xml"/>
  <Override PartName="/ppt/slideLayouts/slideLayout248.xml" ContentType="application/vnd.openxmlformats-officedocument.presentationml.slideLayout+xml"/>
  <Override PartName="/ppt/slideLayouts/slideLayout295.xml" ContentType="application/vnd.openxmlformats-officedocument.presentationml.slideLayout+xml"/>
  <Override PartName="/ppt/slideLayouts/slideLayout300.xml" ContentType="application/vnd.openxmlformats-officedocument.presentationml.slideLayout+xml"/>
  <Override PartName="/ppt/theme/themeOverride2.xml" ContentType="application/vnd.openxmlformats-officedocument.themeOverride+xml"/>
  <Override PartName="/ppt/slideMasters/slideMaster23.xml" ContentType="application/vnd.openxmlformats-officedocument.presentationml.slideMaster+xml"/>
  <Override PartName="/ppt/slides/slide40.xml" ContentType="application/vnd.openxmlformats-officedocument.presentationml.slide+xml"/>
  <Override PartName="/ppt/slideLayouts/slideLayout50.xml" ContentType="application/vnd.openxmlformats-officedocument.presentationml.slideLayout+xml"/>
  <Override PartName="/ppt/slideLayouts/slideLayout226.xml" ContentType="application/vnd.openxmlformats-officedocument.presentationml.slideLayout+xml"/>
  <Override PartName="/ppt/slideLayouts/slideLayout237.xml" ContentType="application/vnd.openxmlformats-officedocument.presentationml.slideLayout+xml"/>
  <Override PartName="/ppt/slideLayouts/slideLayout273.xml" ContentType="application/vnd.openxmlformats-officedocument.presentationml.slideLayout+xml"/>
  <Override PartName="/ppt/slideLayouts/slideLayout284.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215.xml" ContentType="application/vnd.openxmlformats-officedocument.presentationml.slideLayout+xml"/>
  <Override PartName="/ppt/slideLayouts/slideLayout262.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diagrams/layout2.xml" ContentType="application/vnd.openxmlformats-officedocument.drawingml.diagramLayout+xml"/>
  <Override PartName="/ppt/slides/slide89.xml" ContentType="application/vnd.openxmlformats-officedocument.presentationml.slide+xml"/>
  <Override PartName="/ppt/slideLayouts/slideLayout99.xml" ContentType="application/vnd.openxmlformats-officedocument.presentationml.slideLayout+xml"/>
  <Override PartName="/ppt/slideLayouts/slideLayout188.xml" ContentType="application/vnd.openxmlformats-officedocument.presentationml.slideLayout+xml"/>
  <Override PartName="/ppt/slideLayouts/slideLayout199.xml" ContentType="application/vnd.openxmlformats-officedocument.presentationml.slideLayout+xml"/>
  <Override PartName="/ppt/slideLayouts/slideLayout204.xml" ContentType="application/vnd.openxmlformats-officedocument.presentationml.slideLayout+xml"/>
  <Override PartName="/ppt/theme/theme22.xml" ContentType="application/vnd.openxmlformats-officedocument.theme+xml"/>
  <Override PartName="/ppt/slideLayouts/slideLayout251.xml" ContentType="application/vnd.openxmlformats-officedocument.presentationml.slideLayout+xml"/>
  <Override PartName="/ppt/diagrams/data3.xml" ContentType="application/vnd.openxmlformats-officedocument.drawingml.diagramData+xml"/>
  <Override PartName="/ppt/diagrams/colors5.xml" ContentType="application/vnd.openxmlformats-officedocument.drawingml.diagramColors+xml"/>
  <Override PartName="/ppt/slides/slide78.xml" ContentType="application/vnd.openxmlformats-officedocument.presentationml.slide+xml"/>
  <Override PartName="/ppt/slideLayouts/slideLayout88.xml" ContentType="application/vnd.openxmlformats-officedocument.presentationml.slideLayout+xml"/>
  <Override PartName="/ppt/theme/theme11.xml" ContentType="application/vnd.openxmlformats-officedocument.theme+xml"/>
  <Override PartName="/ppt/slideLayouts/slideLayout177.xml" ContentType="application/vnd.openxmlformats-officedocument.presentationml.slideLayout+xml"/>
  <Override PartName="/ppt/slideLayouts/slideLayout240.xml" ContentType="application/vnd.openxmlformats-officedocument.presentationml.slideLayout+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Layouts/slideLayout166.xml" ContentType="application/vnd.openxmlformats-officedocument.presentationml.slideLayout+xml"/>
  <Override PartName="/ppt/theme/themeOverride7.xml" ContentType="application/vnd.openxmlformats-officedocument.themeOverride+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5.xml" ContentType="application/vnd.openxmlformats-officedocument.presentationml.slide+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slideLayouts/slideLayout155.xml" ContentType="application/vnd.openxmlformats-officedocument.presentationml.slideLayout+xml"/>
  <Override PartName="/ppt/slideLayouts/slideLayout289.xml" ContentType="application/vnd.openxmlformats-officedocument.presentationml.slideLayout+xml"/>
  <Override PartName="/ppt/slideLayouts/slideLayout305.xml" ContentType="application/vnd.openxmlformats-officedocument.presentationml.slideLayout+xml"/>
  <Override PartName="/ppt/theme/themeOverride10.xml" ContentType="application/vnd.openxmlformats-officedocument.themeOverride+xml"/>
  <Override PartName="/ppt/slideMasters/slideMaster28.xml" ContentType="application/vnd.openxmlformats-officedocument.presentationml.slideMaster+xml"/>
  <Override PartName="/ppt/slides/slide34.xml" ContentType="application/vnd.openxmlformats-officedocument.presentationml.slide+xml"/>
  <Override PartName="/ppt/slides/slide81.xml" ContentType="application/vnd.openxmlformats-officedocument.presentationml.slide+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80.xml" ContentType="application/vnd.openxmlformats-officedocument.presentationml.slideLayout+xml"/>
  <Override PartName="/ppt/slideLayouts/slideLayout191.xml" ContentType="application/vnd.openxmlformats-officedocument.presentationml.slideLayout+xml"/>
  <Override PartName="/ppt/slideLayouts/slideLayout278.xml" ContentType="application/vnd.openxmlformats-officedocument.presentationml.slideLayout+xml"/>
  <Override PartName="/ppt/notesSlides/notesSlide36.xml" ContentType="application/vnd.openxmlformats-officedocument.presentationml.notesSlide+xml"/>
  <Default Extension="rels" ContentType="application/vnd.openxmlformats-package.relationships+xml"/>
  <Override PartName="/ppt/slideMasters/slideMaster17.xml" ContentType="application/vnd.openxmlformats-officedocument.presentationml.slideMaster+xml"/>
  <Override PartName="/ppt/slides/slide23.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slideLayouts/slideLayout122.xml" ContentType="application/vnd.openxmlformats-officedocument.presentationml.slideLayout+xml"/>
  <Override PartName="/ppt/slideLayouts/slideLayout209.xml" ContentType="application/vnd.openxmlformats-officedocument.presentationml.slideLayout+xml"/>
  <Override PartName="/ppt/slideLayouts/slideLayout256.xml" ContentType="application/vnd.openxmlformats-officedocument.presentationml.slideLayout+xml"/>
  <Override PartName="/ppt/slideLayouts/slideLayout267.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slideLayouts/slideLayout245.xml" ContentType="application/vnd.openxmlformats-officedocument.presentationml.slideLayout+xml"/>
  <Override PartName="/ppt/theme/theme27.xml" ContentType="application/vnd.openxmlformats-officedocument.theme+xml"/>
  <Override PartName="/ppt/slideLayouts/slideLayout292.xml" ContentType="application/vnd.openxmlformats-officedocument.presentationml.slideLayout+xml"/>
  <Override PartName="/ppt/notesSlides/notesSlide14.xml" ContentType="application/vnd.openxmlformats-officedocument.presentationml.notesSlide+xml"/>
  <Override PartName="/ppt/slideLayouts/slideLayout100.xml" ContentType="application/vnd.openxmlformats-officedocument.presentationml.slideLayout+xml"/>
  <Override PartName="/ppt/slideLayouts/slideLayout234.xml" ContentType="application/vnd.openxmlformats-officedocument.presentationml.slideLayout+xml"/>
  <Override PartName="/ppt/slideLayouts/slideLayout281.xml" ContentType="application/vnd.openxmlformats-officedocument.presentationml.slideLayout+xml"/>
  <Override PartName="/ppt/slideMasters/slideMaster6.xml" ContentType="application/vnd.openxmlformats-officedocument.presentationml.slideMaster+xml"/>
  <Override PartName="/ppt/slideMasters/slideMaster20.xml" ContentType="application/vnd.openxmlformats-officedocument.presentationml.slideMaster+xml"/>
  <Override PartName="/ppt/theme/theme8.xml" ContentType="application/vnd.openxmlformats-officedocument.theme+xml"/>
  <Override PartName="/ppt/slideLayouts/slideLayout223.xml" ContentType="application/vnd.openxmlformats-officedocument.presentationml.slideLayout+xml"/>
  <Override PartName="/ppt/slideLayouts/slideLayout270.xml" ContentType="application/vnd.openxmlformats-officedocument.presentationml.slideLayout+xml"/>
  <Override PartName="/ppt/theme/themeOverride15.xml" ContentType="application/vnd.openxmlformats-officedocument.themeOverride+xml"/>
  <Override PartName="/ppt/slideLayouts/slideLayout149.xml" ContentType="application/vnd.openxmlformats-officedocument.presentationml.slideLayout+xml"/>
  <Override PartName="/ppt/slideLayouts/slideLayout196.xml" ContentType="application/vnd.openxmlformats-officedocument.presentationml.slideLayout+xml"/>
  <Override PartName="/ppt/slideLayouts/slideLayout201.xml" ContentType="application/vnd.openxmlformats-officedocument.presentationml.slideLayout+xml"/>
  <Override PartName="/ppt/slideLayouts/slideLayout212.xml" ContentType="application/vnd.openxmlformats-officedocument.presentationml.slideLayout+xml"/>
  <Override PartName="/ppt/theme/theme30.xml" ContentType="application/vnd.openxmlformats-officedocument.theme+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38.xml" ContentType="application/vnd.openxmlformats-officedocument.presentationml.slideLayout+xml"/>
  <Override PartName="/ppt/slideLayouts/slideLayout185.xml" ContentType="application/vnd.openxmlformats-officedocument.presentationml.slideLayout+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slideLayouts/slideLayout313.xml" ContentType="application/vnd.openxmlformats-officedocument.presentationml.slideLayout+xml"/>
  <Override PartName="/ppt/notesSlides/notesSlide19.xml" ContentType="application/vnd.openxmlformats-officedocument.presentationml.notesSlide+xml"/>
  <Override PartName="/ppt/diagrams/drawing1.xml" ContentType="application/vnd.ms-office.drawingml.diagramDrawing+xml"/>
  <Override PartName="/ppt/slides/slide53.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63.xml" ContentType="application/vnd.openxmlformats-officedocument.presentationml.slideLayout+xml"/>
  <Override PartName="/ppt/slideLayouts/slideLayout105.xml" ContentType="application/vnd.openxmlformats-officedocument.presentationml.slideLayout+xml"/>
  <Override PartName="/ppt/slideLayouts/slideLayout152.xml" ContentType="application/vnd.openxmlformats-officedocument.presentationml.slideLayout+xml"/>
  <Override PartName="/ppt/slideLayouts/slideLayout297.xml" ContentType="application/vnd.openxmlformats-officedocument.presentationml.slideLayout+xml"/>
  <Override PartName="/ppt/slideLayouts/slideLayout302.xml" ContentType="application/vnd.openxmlformats-officedocument.presentationml.slideLayout+xml"/>
  <Override PartName="/ppt/theme/themeOverride4.xml" ContentType="application/vnd.openxmlformats-officedocument.themeOverride+xml"/>
  <Override PartName="/ppt/diagrams/quickStyle1.xml" ContentType="application/vnd.openxmlformats-officedocument.drawingml.diagramStyle+xml"/>
  <Override PartName="/ppt/slideMasters/slideMaster25.xml" ContentType="application/vnd.openxmlformats-officedocument.presentationml.slideMaster+xml"/>
  <Override PartName="/ppt/slides/slide31.xml" ContentType="application/vnd.openxmlformats-officedocument.presentationml.slide+xml"/>
  <Override PartName="/ppt/slides/slide42.xml" ContentType="application/vnd.openxmlformats-officedocument.presentationml.slide+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141.xml" ContentType="application/vnd.openxmlformats-officedocument.presentationml.slideLayout+xml"/>
  <Override PartName="/ppt/slideLayouts/slideLayout228.xml" ContentType="application/vnd.openxmlformats-officedocument.presentationml.slideLayout+xml"/>
  <Override PartName="/ppt/slideLayouts/slideLayout239.xml" ContentType="application/vnd.openxmlformats-officedocument.presentationml.slideLayout+xml"/>
  <Override PartName="/ppt/slideLayouts/slideLayout275.xml" ContentType="application/vnd.openxmlformats-officedocument.presentationml.slideLayout+xml"/>
  <Override PartName="/ppt/slideLayouts/slideLayout286.xml" ContentType="application/vnd.openxmlformats-officedocument.presentationml.slideLayout+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30.xml" ContentType="application/vnd.openxmlformats-officedocument.presentationml.slideLayout+xml"/>
  <Override PartName="/ppt/slideLayouts/slideLayout130.xml" ContentType="application/vnd.openxmlformats-officedocument.presentationml.slideLayout+xml"/>
  <Override PartName="/ppt/slideLayouts/slideLayout217.xml" ContentType="application/vnd.openxmlformats-officedocument.presentationml.slideLayout+xml"/>
  <Override PartName="/ppt/slideLayouts/slideLayout264.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slideLayouts/slideLayout206.xml" ContentType="application/vnd.openxmlformats-officedocument.presentationml.slideLayout+xml"/>
  <Override PartName="/ppt/theme/theme24.xml" ContentType="application/vnd.openxmlformats-officedocument.theme+xml"/>
  <Override PartName="/ppt/slideLayouts/slideLayout253.xml" ContentType="application/vnd.openxmlformats-officedocument.presentationml.slideLayout+xml"/>
  <Override PartName="/ppt/notesSlides/notesSlide11.xml" ContentType="application/vnd.openxmlformats-officedocument.presentationml.notesSlide+xml"/>
  <Override PartName="/ppt/diagrams/data5.xml" ContentType="application/vnd.openxmlformats-officedocument.drawingml.diagramData+xml"/>
  <Override PartName="/ppt/theme/theme13.xml" ContentType="application/vnd.openxmlformats-officedocument.theme+xml"/>
  <Override PartName="/ppt/slideLayouts/slideLayout179.xml" ContentType="application/vnd.openxmlformats-officedocument.presentationml.slideLayout+xml"/>
  <Override PartName="/ppt/slideLayouts/slideLayout231.xml" ContentType="application/vnd.openxmlformats-officedocument.presentationml.slideLayout+xml"/>
  <Override PartName="/ppt/slideLayouts/slideLayout242.xml" ContentType="application/vnd.openxmlformats-officedocument.presentationml.slideLayout+xml"/>
  <Override PartName="/ppt/diagrams/drawing6.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168.xml" ContentType="application/vnd.openxmlformats-officedocument.presentationml.slideLayout+xml"/>
  <Override PartName="/ppt/slideLayouts/slideLayout220.xml" ContentType="application/vnd.openxmlformats-officedocument.presentationml.slideLayout+xml"/>
  <Override PartName="/ppt/theme/themeOverride9.xml" ContentType="application/vnd.openxmlformats-officedocument.themeOverride+xml"/>
  <Override PartName="/ppt/diagrams/quickStyle6.xml" ContentType="application/vnd.openxmlformats-officedocument.drawingml.diagramStyle+xml"/>
  <Override PartName="/ppt/slideMasters/slideMaster3.xml" ContentType="application/vnd.openxmlformats-officedocument.presentationml.slideMaster+xml"/>
  <Override PartName="/ppt/slides/slide58.xml" ContentType="application/vnd.openxmlformats-officedocument.presentationml.slide+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notesSlides/notesSlide2.xml" ContentType="application/vnd.openxmlformats-officedocument.presentationml.notesSlide+xml"/>
  <Override PartName="/ppt/theme/themeOverride12.xml" ContentType="application/vnd.openxmlformats-officedocument.themeOverride+xml"/>
  <Override PartName="/ppt/slides/slide36.xml" ContentType="application/vnd.openxmlformats-officedocument.presentationml.slide+xml"/>
  <Override PartName="/ppt/slides/slide83.xml" ContentType="application/vnd.openxmlformats-officedocument.presentationml.slide+xml"/>
  <Override PartName="/ppt/slideLayouts/slideLayout135.xml" ContentType="application/vnd.openxmlformats-officedocument.presentationml.slideLayout+xml"/>
  <Override PartName="/ppt/slideLayouts/slideLayout182.xml" ContentType="application/vnd.openxmlformats-officedocument.presentationml.slideLayout+xml"/>
  <Override PartName="/ppt/slideMasters/slideMaster19.xml" ContentType="application/vnd.openxmlformats-officedocument.presentationml.slideMaster+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258.xml" ContentType="application/vnd.openxmlformats-officedocument.presentationml.slideLayout+xml"/>
  <Override PartName="/ppt/notesSlides/notesSlide27.xml" ContentType="application/vnd.openxmlformats-officedocument.presentationml.notesSlide+xml"/>
  <Override PartName="/ppt/slides/slide14.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60.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heme/theme18.xml" ContentType="application/vnd.openxmlformats-officedocument.theme+xml"/>
  <Override PartName="/ppt/theme/themeOverride1.xml" ContentType="application/vnd.openxmlformats-officedocument.themeOverride+xml"/>
  <Override PartName="/ppt/tableStyles.xml" ContentType="application/vnd.openxmlformats-officedocument.presentationml.tableStyles+xml"/>
  <Override PartName="/ppt/slideLayouts/slideLayout236.xml" ContentType="application/vnd.openxmlformats-officedocument.presentationml.slideLayout+xml"/>
  <Override PartName="/ppt/slideLayouts/slideLayout283.xml" ContentType="application/vnd.openxmlformats-officedocument.presentationml.slideLayout+xml"/>
  <Override PartName="/ppt/slideMasters/slideMaster22.xml" ContentType="application/vnd.openxmlformats-officedocument.presentationml.slideMaster+xml"/>
  <Override PartName="/ppt/notesSlides/notesSlide30.xml" ContentType="application/vnd.openxmlformats-officedocument.presentationml.notesSlide+xml"/>
  <Override PartName="/ppt/slideLayouts/slideLayout198.xml" ContentType="application/vnd.openxmlformats-officedocument.presentationml.slideLayout+xml"/>
  <Override PartName="/ppt/slideLayouts/slideLayout214.xml" ContentType="application/vnd.openxmlformats-officedocument.presentationml.slideLayout+xml"/>
  <Override PartName="/ppt/theme/theme21.xml" ContentType="application/vnd.openxmlformats-officedocument.theme+xml"/>
  <Override PartName="/ppt/slideLayouts/slideLayout261.xml" ContentType="application/vnd.openxmlformats-officedocument.presentationml.slideLayout+xml"/>
  <Override PartName="/ppt/diagrams/layout1.xml" ContentType="application/vnd.openxmlformats-officedocument.drawingml.diagramLayout+xml"/>
  <Override PartName="/ppt/slides/slide77.xml" ContentType="application/vnd.openxmlformats-officedocument.presentationml.slide+xml"/>
  <Override PartName="/ppt/slideLayouts/slideLayout98.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29.xml" ContentType="application/vnd.openxmlformats-officedocument.presentationml.slideLayout+xml"/>
  <Override PartName="/ppt/slideLayouts/slideLayout176.xml" ContentType="application/vnd.openxmlformats-officedocument.presentationml.slideLayout+xml"/>
  <Override PartName="/ppt/slideLayouts/slideLayout315.xml" ContentType="application/vnd.openxmlformats-officedocument.presentationml.slideLayout+xml"/>
  <Override PartName="/ppt/diagrams/drawing3.xml" ContentType="application/vnd.ms-office.drawingml.diagramDrawing+xml"/>
  <Override PartName="/ppt/slides/slide55.xml" ContentType="application/vnd.openxmlformats-officedocument.presentationml.slide+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Layouts/slideLayout299.xml" ContentType="application/vnd.openxmlformats-officedocument.presentationml.slideLayout+xml"/>
  <Override PartName="/ppt/slides/slide33.xml" ContentType="application/vnd.openxmlformats-officedocument.presentationml.slide+xml"/>
  <Override PartName="/ppt/slides/slide80.xml" ContentType="application/vnd.openxmlformats-officedocument.presentationml.slide+xml"/>
  <Override PartName="/ppt/slideLayouts/slideLayout54.xml" ContentType="application/vnd.openxmlformats-officedocument.presentationml.slideLayout+xml"/>
  <Override PartName="/ppt/slideLayouts/slideLayout277.xml" ContentType="application/vnd.openxmlformats-officedocument.presentationml.slideLayout+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10.xml" ContentType="application/vnd.openxmlformats-officedocument.presentationml.slideLayout+xml"/>
  <Override PartName="/ppt/slideLayouts/slideLayout208.xml" ContentType="application/vnd.openxmlformats-officedocument.presentationml.slideLayout+xml"/>
  <Override PartName="/ppt/slideLayouts/slideLayout255.xml" ContentType="application/vnd.openxmlformats-officedocument.presentationml.slideLayout+xml"/>
  <Override PartName="/ppt/slideLayouts/slideLayout10.xml" ContentType="application/vnd.openxmlformats-officedocument.presentationml.slideLayout+xml"/>
  <Override PartName="/ppt/theme/theme15.xml" ContentType="application/vnd.openxmlformats-officedocument.theme+xml"/>
  <Override PartName="/ppt/slideLayouts/slideLayout233.xml" ContentType="application/vnd.openxmlformats-officedocument.presentationml.slideLayout+xml"/>
  <Override PartName="/ppt/slideLayouts/slideLayout280.xml" ContentType="application/vnd.openxmlformats-officedocument.presentationml.slideLayout+xml"/>
  <Override PartName="/ppt/slides/slide49.xml" ContentType="application/vnd.openxmlformats-officedocument.presentationml.slide+xml"/>
  <Override PartName="/ppt/theme/theme7.xml" ContentType="application/vnd.openxmlformats-officedocument.theme+xml"/>
  <Override PartName="/ppt/slideLayouts/slideLayout211.xml" ContentType="application/vnd.openxmlformats-officedocument.presentationml.slideLayout+xml"/>
  <Override PartName="/ppt/slideLayouts/slideLayout309.xml" ContentType="application/vnd.openxmlformats-officedocument.presentationml.slideLayout+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48.xml" ContentType="application/vnd.openxmlformats-officedocument.presentationml.slideLayout+xml"/>
  <Override PartName="/ppt/slideLayouts/slideLayout195.xml" ContentType="application/vnd.openxmlformats-officedocument.presentationml.slideLayout+xml"/>
  <Override PartName="/ppt/slides/slide27.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Layouts/slideLayout126.xml" ContentType="application/vnd.openxmlformats-officedocument.presentationml.slideLayout+xml"/>
  <Override PartName="/ppt/slideLayouts/slideLayout173.xml" ContentType="application/vnd.openxmlformats-officedocument.presentationml.slideLayout+xml"/>
  <Override PartName="/ppt/slides/slide2.xml" ContentType="application/vnd.openxmlformats-officedocument.presentationml.slide+xml"/>
  <Override PartName="/ppt/slides/slide52.xml" ContentType="application/vnd.openxmlformats-officedocument.presentationml.slide+xml"/>
  <Default Extension="wmf" ContentType="image/x-wmf"/>
  <Override PartName="/ppt/slideLayouts/slideLayout26.xml" ContentType="application/vnd.openxmlformats-officedocument.presentationml.slideLayout+xml"/>
  <Override PartName="/ppt/slideLayouts/slideLayout73.xml" ContentType="application/vnd.openxmlformats-officedocument.presentationml.slideLayout+xml"/>
  <Override PartName="/ppt/slideLayouts/slideLayout249.xml" ContentType="application/vnd.openxmlformats-officedocument.presentationml.slideLayout+xml"/>
  <Override PartName="/ppt/slideLayouts/slideLayout296.xml" ContentType="application/vnd.openxmlformats-officedocument.presentationml.slideLayout+xml"/>
  <Override PartName="/ppt/slideLayouts/slideLayout312.xml" ContentType="application/vnd.openxmlformats-officedocument.presentationml.slideLayout+xml"/>
  <Override PartName="/ppt/notesSlides/notesSlide18.xml" ContentType="application/vnd.openxmlformats-officedocument.presentationml.notesSlide+xml"/>
  <Override PartName="/ppt/slideLayouts/slideLayout51.xml" ContentType="application/vnd.openxmlformats-officedocument.presentationml.slideLayout+xml"/>
  <Override PartName="/ppt/slideLayouts/slideLayout104.xml" ContentType="application/vnd.openxmlformats-officedocument.presentationml.slideLayout+xml"/>
  <Override PartName="/ppt/slideLayouts/slideLayout151.xml" ContentType="application/vnd.openxmlformats-officedocument.presentationml.slideLayout+xml"/>
  <Override PartName="/ppt/slides/slide30.xml" ContentType="application/vnd.openxmlformats-officedocument.presentationml.slide+xml"/>
  <Override PartName="/ppt/slideLayouts/slideLayout227.xml" ContentType="application/vnd.openxmlformats-officedocument.presentationml.slideLayout+xml"/>
  <Override PartName="/ppt/slideLayouts/slideLayout274.xml" ContentType="application/vnd.openxmlformats-officedocument.presentationml.slideLayout+xml"/>
  <Override PartName="/ppt/slideMasters/slideMaster13.xml" ContentType="application/vnd.openxmlformats-officedocument.presentationml.slideMaster+xml"/>
  <Override PartName="/ppt/slideLayouts/slideLayout205.xml" ContentType="application/vnd.openxmlformats-officedocument.presentationml.slideLayout+xml"/>
  <Override PartName="/ppt/slideLayouts/slideLayout252.xml" ContentType="application/vnd.openxmlformats-officedocument.presentationml.slideLayout+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data4.xml" ContentType="application/vnd.openxmlformats-officedocument.drawingml.diagramData+xml"/>
  <Override PartName="/ppt/slideLayouts/slideLayout89.xml" ContentType="application/vnd.openxmlformats-officedocument.presentationml.slideLayout+xml"/>
  <Override PartName="/ppt/theme/theme12.xml" ContentType="application/vnd.openxmlformats-officedocument.theme+xml"/>
  <Override PartName="/ppt/slideLayouts/slideLayout189.xml" ContentType="application/vnd.openxmlformats-officedocument.presentationml.slideLayout+xml"/>
  <Override PartName="/ppt/diagrams/colors6.xml" ContentType="application/vnd.openxmlformats-officedocument.drawingml.diagramColors+xml"/>
  <Override PartName="/ppt/slides/slide68.xml" ContentType="application/vnd.openxmlformats-officedocument.presentationml.slide+xml"/>
  <Override PartName="/ppt/slideLayouts/slideLayout230.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slideLayouts/slideLayout167.xml" ContentType="application/vnd.openxmlformats-officedocument.presentationml.slideLayout+xml"/>
  <Override PartName="/ppt/slideLayouts/slideLayout306.xml" ContentType="application/vnd.openxmlformats-officedocument.presentationml.slideLayout+xml"/>
  <Override PartName="/ppt/theme/themeOverride8.xml" ContentType="application/vnd.openxmlformats-officedocument.themeOverride+xml"/>
  <Override PartName="/ppt/diagrams/quickStyle5.xml" ContentType="application/vnd.openxmlformats-officedocument.drawingml.diagramStyle+xml"/>
  <Override PartName="/ppt/slideMasters/slideMaster29.xml" ContentType="application/vnd.openxmlformats-officedocument.presentationml.slideMaster+xml"/>
  <Override PartName="/ppt/slides/slide46.xml" ContentType="application/vnd.openxmlformats-officedocument.presentationml.slide+xml"/>
  <Override PartName="/ppt/slideLayouts/slideLayout45.xml" ContentType="application/vnd.openxmlformats-officedocument.presentationml.slideLayout+xml"/>
  <Override PartName="/ppt/slideLayouts/slideLayout145.xml" ContentType="application/vnd.openxmlformats-officedocument.presentationml.slideLayout+xml"/>
  <Override PartName="/ppt/slideLayouts/slideLayout192.xml" ContentType="application/vnd.openxmlformats-officedocument.presentationml.slideLayout+xml"/>
  <Override PartName="/ppt/slides/slide24.xml" ContentType="application/vnd.openxmlformats-officedocument.presentationml.slide+xml"/>
  <Override PartName="/ppt/slides/slide71.xml" ContentType="application/vnd.openxmlformats-officedocument.presentationml.slide+xml"/>
  <Override PartName="/ppt/slideLayouts/slideLayout92.xml" ContentType="application/vnd.openxmlformats-officedocument.presentationml.slideLayout+xml"/>
  <Override PartName="/ppt/slideLayouts/slideLayout268.xml" ContentType="application/vnd.openxmlformats-officedocument.presentationml.slideLayout+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70.xml" ContentType="application/vnd.openxmlformats-officedocument.presentationml.slideLayout+xml"/>
  <Override PartName="/ppt/slideLayouts/slideLayout123.xml" ContentType="application/vnd.openxmlformats-officedocument.presentationml.slideLayout+xml"/>
  <Override PartName="/ppt/slideLayouts/slideLayout170.xml" ContentType="application/vnd.openxmlformats-officedocument.presentationml.slideLayout+xml"/>
  <Override PartName="/ppt/theme/theme28.xml" ContentType="application/vnd.openxmlformats-officedocument.theme+xml"/>
  <Override PartName="/ppt/notesSlides/notesSlide15.xml" ContentType="application/vnd.openxmlformats-officedocument.presentationml.notesSlide+xml"/>
  <Override PartName="/ppt/slideLayouts/slideLayout101.xml" ContentType="application/vnd.openxmlformats-officedocument.presentationml.slideLayout+xml"/>
  <Override PartName="/ppt/slideLayouts/slideLayout246.xml" ContentType="application/vnd.openxmlformats-officedocument.presentationml.slideLayout+xml"/>
  <Override PartName="/ppt/slideLayouts/slideLayout293.xml" ContentType="application/vnd.openxmlformats-officedocument.presentationml.slideLayout+xml"/>
  <Override PartName="/ppt/slideLayouts/slideLayout224.xml" ContentType="application/vnd.openxmlformats-officedocument.presentationml.slideLayout+xml"/>
  <Override PartName="/ppt/slideLayouts/slideLayout27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95" r:id="rId1"/>
    <p:sldMasterId id="2147483710" r:id="rId2"/>
    <p:sldMasterId id="2147483725" r:id="rId3"/>
    <p:sldMasterId id="2147483737" r:id="rId4"/>
    <p:sldMasterId id="2147483749" r:id="rId5"/>
    <p:sldMasterId id="2147483761" r:id="rId6"/>
    <p:sldMasterId id="2147483768" r:id="rId7"/>
    <p:sldMasterId id="2147483787" r:id="rId8"/>
    <p:sldMasterId id="2147483799" r:id="rId9"/>
    <p:sldMasterId id="2147483811" r:id="rId10"/>
    <p:sldMasterId id="2147483823" r:id="rId11"/>
    <p:sldMasterId id="2147483835" r:id="rId12"/>
    <p:sldMasterId id="2147483859" r:id="rId13"/>
    <p:sldMasterId id="2147483872" r:id="rId14"/>
    <p:sldMasterId id="2147483884" r:id="rId15"/>
    <p:sldMasterId id="2147483890" r:id="rId16"/>
    <p:sldMasterId id="2147483902" r:id="rId17"/>
    <p:sldMasterId id="2147483915" r:id="rId18"/>
    <p:sldMasterId id="2147483928" r:id="rId19"/>
    <p:sldMasterId id="2147483931" r:id="rId20"/>
    <p:sldMasterId id="2147483944" r:id="rId21"/>
    <p:sldMasterId id="2147483957" r:id="rId22"/>
    <p:sldMasterId id="2147483970" r:id="rId23"/>
    <p:sldMasterId id="2147483991" r:id="rId24"/>
    <p:sldMasterId id="2147484003" r:id="rId25"/>
    <p:sldMasterId id="2147484015" r:id="rId26"/>
    <p:sldMasterId id="2147484027" r:id="rId27"/>
    <p:sldMasterId id="2147484039" r:id="rId28"/>
    <p:sldMasterId id="2147484051" r:id="rId29"/>
    <p:sldMasterId id="2147484063" r:id="rId30"/>
  </p:sldMasterIdLst>
  <p:notesMasterIdLst>
    <p:notesMasterId r:id="rId121"/>
  </p:notesMasterIdLst>
  <p:sldIdLst>
    <p:sldId id="291" r:id="rId31"/>
    <p:sldId id="298" r:id="rId32"/>
    <p:sldId id="299" r:id="rId33"/>
    <p:sldId id="303" r:id="rId34"/>
    <p:sldId id="337" r:id="rId35"/>
    <p:sldId id="300" r:id="rId36"/>
    <p:sldId id="312" r:id="rId37"/>
    <p:sldId id="414" r:id="rId38"/>
    <p:sldId id="315" r:id="rId39"/>
    <p:sldId id="305" r:id="rId40"/>
    <p:sldId id="306" r:id="rId41"/>
    <p:sldId id="307" r:id="rId42"/>
    <p:sldId id="308" r:id="rId43"/>
    <p:sldId id="309" r:id="rId44"/>
    <p:sldId id="311" r:id="rId45"/>
    <p:sldId id="314" r:id="rId46"/>
    <p:sldId id="415" r:id="rId47"/>
    <p:sldId id="316" r:id="rId48"/>
    <p:sldId id="359" r:id="rId49"/>
    <p:sldId id="269" r:id="rId50"/>
    <p:sldId id="261" r:id="rId51"/>
    <p:sldId id="270" r:id="rId52"/>
    <p:sldId id="256" r:id="rId53"/>
    <p:sldId id="317" r:id="rId54"/>
    <p:sldId id="268" r:id="rId55"/>
    <p:sldId id="353" r:id="rId56"/>
    <p:sldId id="363" r:id="rId57"/>
    <p:sldId id="352" r:id="rId58"/>
    <p:sldId id="356" r:id="rId59"/>
    <p:sldId id="360" r:id="rId60"/>
    <p:sldId id="357" r:id="rId61"/>
    <p:sldId id="362" r:id="rId62"/>
    <p:sldId id="358" r:id="rId63"/>
    <p:sldId id="361" r:id="rId64"/>
    <p:sldId id="364" r:id="rId65"/>
    <p:sldId id="372" r:id="rId66"/>
    <p:sldId id="373" r:id="rId67"/>
    <p:sldId id="391" r:id="rId68"/>
    <p:sldId id="375" r:id="rId69"/>
    <p:sldId id="441" r:id="rId70"/>
    <p:sldId id="442" r:id="rId71"/>
    <p:sldId id="365" r:id="rId72"/>
    <p:sldId id="376" r:id="rId73"/>
    <p:sldId id="366" r:id="rId74"/>
    <p:sldId id="368" r:id="rId75"/>
    <p:sldId id="370" r:id="rId76"/>
    <p:sldId id="380" r:id="rId77"/>
    <p:sldId id="390" r:id="rId78"/>
    <p:sldId id="383" r:id="rId79"/>
    <p:sldId id="385" r:id="rId80"/>
    <p:sldId id="387" r:id="rId81"/>
    <p:sldId id="388" r:id="rId82"/>
    <p:sldId id="371" r:id="rId83"/>
    <p:sldId id="377" r:id="rId84"/>
    <p:sldId id="444" r:id="rId85"/>
    <p:sldId id="416" r:id="rId86"/>
    <p:sldId id="418" r:id="rId87"/>
    <p:sldId id="422" r:id="rId88"/>
    <p:sldId id="421" r:id="rId89"/>
    <p:sldId id="423" r:id="rId90"/>
    <p:sldId id="424" r:id="rId91"/>
    <p:sldId id="417" r:id="rId92"/>
    <p:sldId id="425" r:id="rId93"/>
    <p:sldId id="447" r:id="rId94"/>
    <p:sldId id="426" r:id="rId95"/>
    <p:sldId id="427" r:id="rId96"/>
    <p:sldId id="430" r:id="rId97"/>
    <p:sldId id="428" r:id="rId98"/>
    <p:sldId id="433" r:id="rId99"/>
    <p:sldId id="432" r:id="rId100"/>
    <p:sldId id="407" r:id="rId101"/>
    <p:sldId id="434" r:id="rId102"/>
    <p:sldId id="435" r:id="rId103"/>
    <p:sldId id="436" r:id="rId104"/>
    <p:sldId id="439" r:id="rId105"/>
    <p:sldId id="446" r:id="rId106"/>
    <p:sldId id="354" r:id="rId107"/>
    <p:sldId id="339" r:id="rId108"/>
    <p:sldId id="342" r:id="rId109"/>
    <p:sldId id="338" r:id="rId110"/>
    <p:sldId id="340" r:id="rId111"/>
    <p:sldId id="440" r:id="rId112"/>
    <p:sldId id="341" r:id="rId113"/>
    <p:sldId id="322" r:id="rId114"/>
    <p:sldId id="324" r:id="rId115"/>
    <p:sldId id="325" r:id="rId116"/>
    <p:sldId id="326" r:id="rId117"/>
    <p:sldId id="327" r:id="rId118"/>
    <p:sldId id="328" r:id="rId119"/>
    <p:sldId id="329" r:id="rId12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05" autoAdjust="0"/>
    <p:restoredTop sz="89420" autoAdjust="0"/>
  </p:normalViewPr>
  <p:slideViewPr>
    <p:cSldViewPr>
      <p:cViewPr>
        <p:scale>
          <a:sx n="80" d="100"/>
          <a:sy n="80" d="100"/>
        </p:scale>
        <p:origin x="-156" y="30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117" Type="http://schemas.openxmlformats.org/officeDocument/2006/relationships/slide" Target="slides/slide87.xml"/><Relationship Id="rId21" Type="http://schemas.openxmlformats.org/officeDocument/2006/relationships/slideMaster" Target="slideMasters/slideMaster21.xml"/><Relationship Id="rId42" Type="http://schemas.openxmlformats.org/officeDocument/2006/relationships/slide" Target="slides/slide12.xml"/><Relationship Id="rId47" Type="http://schemas.openxmlformats.org/officeDocument/2006/relationships/slide" Target="slides/slide17.xml"/><Relationship Id="rId63" Type="http://schemas.openxmlformats.org/officeDocument/2006/relationships/slide" Target="slides/slide33.xml"/><Relationship Id="rId68" Type="http://schemas.openxmlformats.org/officeDocument/2006/relationships/slide" Target="slides/slide38.xml"/><Relationship Id="rId84" Type="http://schemas.openxmlformats.org/officeDocument/2006/relationships/slide" Target="slides/slide54.xml"/><Relationship Id="rId89" Type="http://schemas.openxmlformats.org/officeDocument/2006/relationships/slide" Target="slides/slide59.xml"/><Relationship Id="rId112" Type="http://schemas.openxmlformats.org/officeDocument/2006/relationships/slide" Target="slides/slide82.xml"/><Relationship Id="rId16" Type="http://schemas.openxmlformats.org/officeDocument/2006/relationships/slideMaster" Target="slideMasters/slideMaster16.xml"/><Relationship Id="rId107" Type="http://schemas.openxmlformats.org/officeDocument/2006/relationships/slide" Target="slides/slide77.xml"/><Relationship Id="rId11" Type="http://schemas.openxmlformats.org/officeDocument/2006/relationships/slideMaster" Target="slideMasters/slideMaster11.xml"/><Relationship Id="rId32" Type="http://schemas.openxmlformats.org/officeDocument/2006/relationships/slide" Target="slides/slide2.xml"/><Relationship Id="rId37" Type="http://schemas.openxmlformats.org/officeDocument/2006/relationships/slide" Target="slides/slide7.xml"/><Relationship Id="rId53" Type="http://schemas.openxmlformats.org/officeDocument/2006/relationships/slide" Target="slides/slide23.xml"/><Relationship Id="rId58" Type="http://schemas.openxmlformats.org/officeDocument/2006/relationships/slide" Target="slides/slide28.xml"/><Relationship Id="rId74" Type="http://schemas.openxmlformats.org/officeDocument/2006/relationships/slide" Target="slides/slide44.xml"/><Relationship Id="rId79" Type="http://schemas.openxmlformats.org/officeDocument/2006/relationships/slide" Target="slides/slide49.xml"/><Relationship Id="rId102" Type="http://schemas.openxmlformats.org/officeDocument/2006/relationships/slide" Target="slides/slide72.xml"/><Relationship Id="rId123"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31.xml"/><Relationship Id="rId82" Type="http://schemas.openxmlformats.org/officeDocument/2006/relationships/slide" Target="slides/slide52.xml"/><Relationship Id="rId90" Type="http://schemas.openxmlformats.org/officeDocument/2006/relationships/slide" Target="slides/slide60.xml"/><Relationship Id="rId95" Type="http://schemas.openxmlformats.org/officeDocument/2006/relationships/slide" Target="slides/slide65.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 Target="slides/slide5.xml"/><Relationship Id="rId43" Type="http://schemas.openxmlformats.org/officeDocument/2006/relationships/slide" Target="slides/slide13.xml"/><Relationship Id="rId48" Type="http://schemas.openxmlformats.org/officeDocument/2006/relationships/slide" Target="slides/slide18.xml"/><Relationship Id="rId56" Type="http://schemas.openxmlformats.org/officeDocument/2006/relationships/slide" Target="slides/slide26.xml"/><Relationship Id="rId64" Type="http://schemas.openxmlformats.org/officeDocument/2006/relationships/slide" Target="slides/slide34.xml"/><Relationship Id="rId69" Type="http://schemas.openxmlformats.org/officeDocument/2006/relationships/slide" Target="slides/slide39.xml"/><Relationship Id="rId77" Type="http://schemas.openxmlformats.org/officeDocument/2006/relationships/slide" Target="slides/slide47.xml"/><Relationship Id="rId100" Type="http://schemas.openxmlformats.org/officeDocument/2006/relationships/slide" Target="slides/slide70.xml"/><Relationship Id="rId105" Type="http://schemas.openxmlformats.org/officeDocument/2006/relationships/slide" Target="slides/slide75.xml"/><Relationship Id="rId113" Type="http://schemas.openxmlformats.org/officeDocument/2006/relationships/slide" Target="slides/slide83.xml"/><Relationship Id="rId118" Type="http://schemas.openxmlformats.org/officeDocument/2006/relationships/slide" Target="slides/slide88.xml"/><Relationship Id="rId8" Type="http://schemas.openxmlformats.org/officeDocument/2006/relationships/slideMaster" Target="slideMasters/slideMaster8.xml"/><Relationship Id="rId51" Type="http://schemas.openxmlformats.org/officeDocument/2006/relationships/slide" Target="slides/slide21.xml"/><Relationship Id="rId72" Type="http://schemas.openxmlformats.org/officeDocument/2006/relationships/slide" Target="slides/slide42.xml"/><Relationship Id="rId80" Type="http://schemas.openxmlformats.org/officeDocument/2006/relationships/slide" Target="slides/slide50.xml"/><Relationship Id="rId85" Type="http://schemas.openxmlformats.org/officeDocument/2006/relationships/slide" Target="slides/slide55.xml"/><Relationship Id="rId93" Type="http://schemas.openxmlformats.org/officeDocument/2006/relationships/slide" Target="slides/slide63.xml"/><Relationship Id="rId98" Type="http://schemas.openxmlformats.org/officeDocument/2006/relationships/slide" Target="slides/slide68.xml"/><Relationship Id="rId121"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3.xml"/><Relationship Id="rId38" Type="http://schemas.openxmlformats.org/officeDocument/2006/relationships/slide" Target="slides/slide8.xml"/><Relationship Id="rId46" Type="http://schemas.openxmlformats.org/officeDocument/2006/relationships/slide" Target="slides/slide16.xml"/><Relationship Id="rId59" Type="http://schemas.openxmlformats.org/officeDocument/2006/relationships/slide" Target="slides/slide29.xml"/><Relationship Id="rId67" Type="http://schemas.openxmlformats.org/officeDocument/2006/relationships/slide" Target="slides/slide37.xml"/><Relationship Id="rId103" Type="http://schemas.openxmlformats.org/officeDocument/2006/relationships/slide" Target="slides/slide73.xml"/><Relationship Id="rId108" Type="http://schemas.openxmlformats.org/officeDocument/2006/relationships/slide" Target="slides/slide78.xml"/><Relationship Id="rId116" Type="http://schemas.openxmlformats.org/officeDocument/2006/relationships/slide" Target="slides/slide86.xml"/><Relationship Id="rId124" Type="http://schemas.openxmlformats.org/officeDocument/2006/relationships/theme" Target="theme/theme1.xml"/><Relationship Id="rId20" Type="http://schemas.openxmlformats.org/officeDocument/2006/relationships/slideMaster" Target="slideMasters/slideMaster20.xml"/><Relationship Id="rId41" Type="http://schemas.openxmlformats.org/officeDocument/2006/relationships/slide" Target="slides/slide11.xml"/><Relationship Id="rId54" Type="http://schemas.openxmlformats.org/officeDocument/2006/relationships/slide" Target="slides/slide24.xml"/><Relationship Id="rId62" Type="http://schemas.openxmlformats.org/officeDocument/2006/relationships/slide" Target="slides/slide32.xml"/><Relationship Id="rId70" Type="http://schemas.openxmlformats.org/officeDocument/2006/relationships/slide" Target="slides/slide40.xml"/><Relationship Id="rId75" Type="http://schemas.openxmlformats.org/officeDocument/2006/relationships/slide" Target="slides/slide45.xml"/><Relationship Id="rId83" Type="http://schemas.openxmlformats.org/officeDocument/2006/relationships/slide" Target="slides/slide53.xml"/><Relationship Id="rId88" Type="http://schemas.openxmlformats.org/officeDocument/2006/relationships/slide" Target="slides/slide58.xml"/><Relationship Id="rId91" Type="http://schemas.openxmlformats.org/officeDocument/2006/relationships/slide" Target="slides/slide61.xml"/><Relationship Id="rId96" Type="http://schemas.openxmlformats.org/officeDocument/2006/relationships/slide" Target="slides/slide66.xml"/><Relationship Id="rId111" Type="http://schemas.openxmlformats.org/officeDocument/2006/relationships/slide" Target="slides/slide8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 Target="slides/slide6.xml"/><Relationship Id="rId49" Type="http://schemas.openxmlformats.org/officeDocument/2006/relationships/slide" Target="slides/slide19.xml"/><Relationship Id="rId57" Type="http://schemas.openxmlformats.org/officeDocument/2006/relationships/slide" Target="slides/slide27.xml"/><Relationship Id="rId106" Type="http://schemas.openxmlformats.org/officeDocument/2006/relationships/slide" Target="slides/slide76.xml"/><Relationship Id="rId114" Type="http://schemas.openxmlformats.org/officeDocument/2006/relationships/slide" Target="slides/slide84.xml"/><Relationship Id="rId119" Type="http://schemas.openxmlformats.org/officeDocument/2006/relationships/slide" Target="slides/slide89.xml"/><Relationship Id="rId10" Type="http://schemas.openxmlformats.org/officeDocument/2006/relationships/slideMaster" Target="slideMasters/slideMaster10.xml"/><Relationship Id="rId31" Type="http://schemas.openxmlformats.org/officeDocument/2006/relationships/slide" Target="slides/slide1.xml"/><Relationship Id="rId44" Type="http://schemas.openxmlformats.org/officeDocument/2006/relationships/slide" Target="slides/slide14.xml"/><Relationship Id="rId52" Type="http://schemas.openxmlformats.org/officeDocument/2006/relationships/slide" Target="slides/slide22.xml"/><Relationship Id="rId60" Type="http://schemas.openxmlformats.org/officeDocument/2006/relationships/slide" Target="slides/slide30.xml"/><Relationship Id="rId65" Type="http://schemas.openxmlformats.org/officeDocument/2006/relationships/slide" Target="slides/slide35.xml"/><Relationship Id="rId73" Type="http://schemas.openxmlformats.org/officeDocument/2006/relationships/slide" Target="slides/slide43.xml"/><Relationship Id="rId78" Type="http://schemas.openxmlformats.org/officeDocument/2006/relationships/slide" Target="slides/slide48.xml"/><Relationship Id="rId81" Type="http://schemas.openxmlformats.org/officeDocument/2006/relationships/slide" Target="slides/slide51.xml"/><Relationship Id="rId86" Type="http://schemas.openxmlformats.org/officeDocument/2006/relationships/slide" Target="slides/slide56.xml"/><Relationship Id="rId94" Type="http://schemas.openxmlformats.org/officeDocument/2006/relationships/slide" Target="slides/slide64.xml"/><Relationship Id="rId99" Type="http://schemas.openxmlformats.org/officeDocument/2006/relationships/slide" Target="slides/slide69.xml"/><Relationship Id="rId101" Type="http://schemas.openxmlformats.org/officeDocument/2006/relationships/slide" Target="slides/slide71.xml"/><Relationship Id="rId122"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9.xml"/><Relationship Id="rId109" Type="http://schemas.openxmlformats.org/officeDocument/2006/relationships/slide" Target="slides/slide79.xml"/><Relationship Id="rId34" Type="http://schemas.openxmlformats.org/officeDocument/2006/relationships/slide" Target="slides/slide4.xml"/><Relationship Id="rId50" Type="http://schemas.openxmlformats.org/officeDocument/2006/relationships/slide" Target="slides/slide20.xml"/><Relationship Id="rId55" Type="http://schemas.openxmlformats.org/officeDocument/2006/relationships/slide" Target="slides/slide25.xml"/><Relationship Id="rId76" Type="http://schemas.openxmlformats.org/officeDocument/2006/relationships/slide" Target="slides/slide46.xml"/><Relationship Id="rId97" Type="http://schemas.openxmlformats.org/officeDocument/2006/relationships/slide" Target="slides/slide67.xml"/><Relationship Id="rId104" Type="http://schemas.openxmlformats.org/officeDocument/2006/relationships/slide" Target="slides/slide74.xml"/><Relationship Id="rId120" Type="http://schemas.openxmlformats.org/officeDocument/2006/relationships/slide" Target="slides/slide90.xml"/><Relationship Id="rId125"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41.xml"/><Relationship Id="rId92" Type="http://schemas.openxmlformats.org/officeDocument/2006/relationships/slide" Target="slides/slide62.xml"/><Relationship Id="rId2" Type="http://schemas.openxmlformats.org/officeDocument/2006/relationships/slideMaster" Target="slideMasters/slideMaster2.xml"/><Relationship Id="rId29" Type="http://schemas.openxmlformats.org/officeDocument/2006/relationships/slideMaster" Target="slideMasters/slideMaster29.xml"/><Relationship Id="rId24" Type="http://schemas.openxmlformats.org/officeDocument/2006/relationships/slideMaster" Target="slideMasters/slideMaster24.xml"/><Relationship Id="rId40" Type="http://schemas.openxmlformats.org/officeDocument/2006/relationships/slide" Target="slides/slide10.xml"/><Relationship Id="rId45" Type="http://schemas.openxmlformats.org/officeDocument/2006/relationships/slide" Target="slides/slide15.xml"/><Relationship Id="rId66" Type="http://schemas.openxmlformats.org/officeDocument/2006/relationships/slide" Target="slides/slide36.xml"/><Relationship Id="rId87" Type="http://schemas.openxmlformats.org/officeDocument/2006/relationships/slide" Target="slides/slide57.xml"/><Relationship Id="rId110" Type="http://schemas.openxmlformats.org/officeDocument/2006/relationships/slide" Target="slides/slide80.xml"/><Relationship Id="rId115" Type="http://schemas.openxmlformats.org/officeDocument/2006/relationships/slide" Target="slides/slide85.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4336CB-7AA0-4FEF-B48D-3AE526823AED}" type="doc">
      <dgm:prSet loTypeId="urn:microsoft.com/office/officeart/2005/8/layout/chevron1" loCatId="process" qsTypeId="urn:microsoft.com/office/officeart/2005/8/quickstyle/simple1" qsCatId="simple" csTypeId="urn:microsoft.com/office/officeart/2005/8/colors/accent0_3" csCatId="mainScheme" phldr="1"/>
      <dgm:spPr/>
    </dgm:pt>
    <dgm:pt modelId="{0CE5A253-ED6B-43A4-86B1-EF932496DCC1}">
      <dgm:prSet phldrT="[Text]"/>
      <dgm:spPr/>
      <dgm:t>
        <a:bodyPr/>
        <a:lstStyle/>
        <a:p>
          <a:r>
            <a:rPr lang="fr-FR" dirty="0" smtClean="0"/>
            <a:t>Intrants</a:t>
          </a:r>
          <a:endParaRPr lang="es-ES" dirty="0"/>
        </a:p>
      </dgm:t>
    </dgm:pt>
    <dgm:pt modelId="{E63FF251-1C5D-47DE-915D-C2476FA616A2}" type="parTrans" cxnId="{56B815B2-B5E8-4CE8-843E-D0720019DC9E}">
      <dgm:prSet/>
      <dgm:spPr/>
      <dgm:t>
        <a:bodyPr/>
        <a:lstStyle/>
        <a:p>
          <a:endParaRPr lang="es-ES"/>
        </a:p>
      </dgm:t>
    </dgm:pt>
    <dgm:pt modelId="{A52E0097-45EF-44A0-99BD-BD643C165831}" type="sibTrans" cxnId="{56B815B2-B5E8-4CE8-843E-D0720019DC9E}">
      <dgm:prSet/>
      <dgm:spPr/>
      <dgm:t>
        <a:bodyPr/>
        <a:lstStyle/>
        <a:p>
          <a:endParaRPr lang="es-ES"/>
        </a:p>
      </dgm:t>
    </dgm:pt>
    <dgm:pt modelId="{D0F23AF4-E069-4D90-B269-336B00E21923}" type="pres">
      <dgm:prSet presAssocID="{B24336CB-7AA0-4FEF-B48D-3AE526823AED}" presName="Name0" presStyleCnt="0">
        <dgm:presLayoutVars>
          <dgm:dir/>
          <dgm:animLvl val="lvl"/>
          <dgm:resizeHandles val="exact"/>
        </dgm:presLayoutVars>
      </dgm:prSet>
      <dgm:spPr/>
    </dgm:pt>
    <dgm:pt modelId="{9D611AD2-792D-43C1-9B62-6BB12EB20D17}" type="pres">
      <dgm:prSet presAssocID="{0CE5A253-ED6B-43A4-86B1-EF932496DCC1}" presName="parTxOnly" presStyleLbl="node1" presStyleIdx="0" presStyleCnt="1" custScaleY="113636">
        <dgm:presLayoutVars>
          <dgm:chMax val="0"/>
          <dgm:chPref val="0"/>
          <dgm:bulletEnabled val="1"/>
        </dgm:presLayoutVars>
      </dgm:prSet>
      <dgm:spPr/>
      <dgm:t>
        <a:bodyPr/>
        <a:lstStyle/>
        <a:p>
          <a:endParaRPr lang="es-ES"/>
        </a:p>
      </dgm:t>
    </dgm:pt>
  </dgm:ptLst>
  <dgm:cxnLst>
    <dgm:cxn modelId="{EFAEBEF2-7D32-4229-805B-6D3BBC9C36EF}" type="presOf" srcId="{0CE5A253-ED6B-43A4-86B1-EF932496DCC1}" destId="{9D611AD2-792D-43C1-9B62-6BB12EB20D17}" srcOrd="0" destOrd="0" presId="urn:microsoft.com/office/officeart/2005/8/layout/chevron1"/>
    <dgm:cxn modelId="{D0074966-A227-44F2-993B-A040F8B5E157}" type="presOf" srcId="{B24336CB-7AA0-4FEF-B48D-3AE526823AED}" destId="{D0F23AF4-E069-4D90-B269-336B00E21923}" srcOrd="0" destOrd="0" presId="urn:microsoft.com/office/officeart/2005/8/layout/chevron1"/>
    <dgm:cxn modelId="{56B815B2-B5E8-4CE8-843E-D0720019DC9E}" srcId="{B24336CB-7AA0-4FEF-B48D-3AE526823AED}" destId="{0CE5A253-ED6B-43A4-86B1-EF932496DCC1}" srcOrd="0" destOrd="0" parTransId="{E63FF251-1C5D-47DE-915D-C2476FA616A2}" sibTransId="{A52E0097-45EF-44A0-99BD-BD643C165831}"/>
    <dgm:cxn modelId="{CF35464C-31F8-468F-B4CB-4DE0C0C1A2EA}" type="presParOf" srcId="{D0F23AF4-E069-4D90-B269-336B00E21923}" destId="{9D611AD2-792D-43C1-9B62-6BB12EB20D17}" srcOrd="0"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4336CB-7AA0-4FEF-B48D-3AE526823AED}" type="doc">
      <dgm:prSet loTypeId="urn:microsoft.com/office/officeart/2005/8/layout/chevron1" loCatId="process" qsTypeId="urn:microsoft.com/office/officeart/2005/8/quickstyle/simple1" qsCatId="simple" csTypeId="urn:microsoft.com/office/officeart/2005/8/colors/accent0_3" csCatId="mainScheme" phldr="1"/>
      <dgm:spPr/>
    </dgm:pt>
    <dgm:pt modelId="{0CE5A253-ED6B-43A4-86B1-EF932496DCC1}">
      <dgm:prSet phldrT="[Text]"/>
      <dgm:spPr/>
      <dgm:t>
        <a:bodyPr/>
        <a:lstStyle/>
        <a:p>
          <a:r>
            <a:rPr lang="fr-FR" dirty="0" smtClean="0"/>
            <a:t>Activités</a:t>
          </a:r>
          <a:endParaRPr lang="es-ES" dirty="0"/>
        </a:p>
      </dgm:t>
    </dgm:pt>
    <dgm:pt modelId="{E63FF251-1C5D-47DE-915D-C2476FA616A2}" type="parTrans" cxnId="{56B815B2-B5E8-4CE8-843E-D0720019DC9E}">
      <dgm:prSet/>
      <dgm:spPr/>
      <dgm:t>
        <a:bodyPr/>
        <a:lstStyle/>
        <a:p>
          <a:endParaRPr lang="es-ES"/>
        </a:p>
      </dgm:t>
    </dgm:pt>
    <dgm:pt modelId="{A52E0097-45EF-44A0-99BD-BD643C165831}" type="sibTrans" cxnId="{56B815B2-B5E8-4CE8-843E-D0720019DC9E}">
      <dgm:prSet/>
      <dgm:spPr/>
      <dgm:t>
        <a:bodyPr/>
        <a:lstStyle/>
        <a:p>
          <a:endParaRPr lang="es-ES"/>
        </a:p>
      </dgm:t>
    </dgm:pt>
    <dgm:pt modelId="{D0F23AF4-E069-4D90-B269-336B00E21923}" type="pres">
      <dgm:prSet presAssocID="{B24336CB-7AA0-4FEF-B48D-3AE526823AED}" presName="Name0" presStyleCnt="0">
        <dgm:presLayoutVars>
          <dgm:dir/>
          <dgm:animLvl val="lvl"/>
          <dgm:resizeHandles val="exact"/>
        </dgm:presLayoutVars>
      </dgm:prSet>
      <dgm:spPr/>
    </dgm:pt>
    <dgm:pt modelId="{9D611AD2-792D-43C1-9B62-6BB12EB20D17}" type="pres">
      <dgm:prSet presAssocID="{0CE5A253-ED6B-43A4-86B1-EF932496DCC1}" presName="parTxOnly" presStyleLbl="node1" presStyleIdx="0" presStyleCnt="1" custScaleY="113636">
        <dgm:presLayoutVars>
          <dgm:chMax val="0"/>
          <dgm:chPref val="0"/>
          <dgm:bulletEnabled val="1"/>
        </dgm:presLayoutVars>
      </dgm:prSet>
      <dgm:spPr/>
      <dgm:t>
        <a:bodyPr/>
        <a:lstStyle/>
        <a:p>
          <a:endParaRPr lang="es-ES"/>
        </a:p>
      </dgm:t>
    </dgm:pt>
  </dgm:ptLst>
  <dgm:cxnLst>
    <dgm:cxn modelId="{56B815B2-B5E8-4CE8-843E-D0720019DC9E}" srcId="{B24336CB-7AA0-4FEF-B48D-3AE526823AED}" destId="{0CE5A253-ED6B-43A4-86B1-EF932496DCC1}" srcOrd="0" destOrd="0" parTransId="{E63FF251-1C5D-47DE-915D-C2476FA616A2}" sibTransId="{A52E0097-45EF-44A0-99BD-BD643C165831}"/>
    <dgm:cxn modelId="{2B307DEF-2AAF-49DE-BD5E-3D4C5B06CEE7}" type="presOf" srcId="{B24336CB-7AA0-4FEF-B48D-3AE526823AED}" destId="{D0F23AF4-E069-4D90-B269-336B00E21923}" srcOrd="0" destOrd="0" presId="urn:microsoft.com/office/officeart/2005/8/layout/chevron1"/>
    <dgm:cxn modelId="{69E0B6AD-6628-486A-8F08-DCAD2FC18565}" type="presOf" srcId="{0CE5A253-ED6B-43A4-86B1-EF932496DCC1}" destId="{9D611AD2-792D-43C1-9B62-6BB12EB20D17}" srcOrd="0" destOrd="0" presId="urn:microsoft.com/office/officeart/2005/8/layout/chevron1"/>
    <dgm:cxn modelId="{65233A34-598B-4434-9233-248FE563FF9A}" type="presParOf" srcId="{D0F23AF4-E069-4D90-B269-336B00E21923}" destId="{9D611AD2-792D-43C1-9B62-6BB12EB20D17}" srcOrd="0" destOrd="0" presId="urn:microsoft.com/office/officeart/2005/8/layout/chevron1"/>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24336CB-7AA0-4FEF-B48D-3AE526823AED}" type="doc">
      <dgm:prSet loTypeId="urn:microsoft.com/office/officeart/2005/8/layout/chevron1" loCatId="process" qsTypeId="urn:microsoft.com/office/officeart/2005/8/quickstyle/simple1" qsCatId="simple" csTypeId="urn:microsoft.com/office/officeart/2005/8/colors/accent3_2" csCatId="accent3" phldr="1"/>
      <dgm:spPr/>
    </dgm:pt>
    <dgm:pt modelId="{0CE5A253-ED6B-43A4-86B1-EF932496DCC1}">
      <dgm:prSet phldrT="[Text]"/>
      <dgm:spPr/>
      <dgm:t>
        <a:bodyPr/>
        <a:lstStyle/>
        <a:p>
          <a:r>
            <a:rPr lang="fr-FR" dirty="0" smtClean="0"/>
            <a:t>Extrants (outputs)</a:t>
          </a:r>
          <a:endParaRPr lang="es-ES" dirty="0"/>
        </a:p>
      </dgm:t>
    </dgm:pt>
    <dgm:pt modelId="{E63FF251-1C5D-47DE-915D-C2476FA616A2}" type="parTrans" cxnId="{56B815B2-B5E8-4CE8-843E-D0720019DC9E}">
      <dgm:prSet/>
      <dgm:spPr/>
      <dgm:t>
        <a:bodyPr/>
        <a:lstStyle/>
        <a:p>
          <a:endParaRPr lang="es-ES"/>
        </a:p>
      </dgm:t>
    </dgm:pt>
    <dgm:pt modelId="{A52E0097-45EF-44A0-99BD-BD643C165831}" type="sibTrans" cxnId="{56B815B2-B5E8-4CE8-843E-D0720019DC9E}">
      <dgm:prSet/>
      <dgm:spPr/>
      <dgm:t>
        <a:bodyPr/>
        <a:lstStyle/>
        <a:p>
          <a:endParaRPr lang="es-ES"/>
        </a:p>
      </dgm:t>
    </dgm:pt>
    <dgm:pt modelId="{D0F23AF4-E069-4D90-B269-336B00E21923}" type="pres">
      <dgm:prSet presAssocID="{B24336CB-7AA0-4FEF-B48D-3AE526823AED}" presName="Name0" presStyleCnt="0">
        <dgm:presLayoutVars>
          <dgm:dir/>
          <dgm:animLvl val="lvl"/>
          <dgm:resizeHandles val="exact"/>
        </dgm:presLayoutVars>
      </dgm:prSet>
      <dgm:spPr/>
    </dgm:pt>
    <dgm:pt modelId="{9D611AD2-792D-43C1-9B62-6BB12EB20D17}" type="pres">
      <dgm:prSet presAssocID="{0CE5A253-ED6B-43A4-86B1-EF932496DCC1}" presName="parTxOnly" presStyleLbl="node1" presStyleIdx="0" presStyleCnt="1" custScaleY="113636">
        <dgm:presLayoutVars>
          <dgm:chMax val="0"/>
          <dgm:chPref val="0"/>
          <dgm:bulletEnabled val="1"/>
        </dgm:presLayoutVars>
      </dgm:prSet>
      <dgm:spPr/>
      <dgm:t>
        <a:bodyPr/>
        <a:lstStyle/>
        <a:p>
          <a:endParaRPr lang="es-ES"/>
        </a:p>
      </dgm:t>
    </dgm:pt>
  </dgm:ptLst>
  <dgm:cxnLst>
    <dgm:cxn modelId="{11157F5B-6DE3-4F09-9F64-AA4D3F0A7466}" type="presOf" srcId="{0CE5A253-ED6B-43A4-86B1-EF932496DCC1}" destId="{9D611AD2-792D-43C1-9B62-6BB12EB20D17}" srcOrd="0" destOrd="0" presId="urn:microsoft.com/office/officeart/2005/8/layout/chevron1"/>
    <dgm:cxn modelId="{56B815B2-B5E8-4CE8-843E-D0720019DC9E}" srcId="{B24336CB-7AA0-4FEF-B48D-3AE526823AED}" destId="{0CE5A253-ED6B-43A4-86B1-EF932496DCC1}" srcOrd="0" destOrd="0" parTransId="{E63FF251-1C5D-47DE-915D-C2476FA616A2}" sibTransId="{A52E0097-45EF-44A0-99BD-BD643C165831}"/>
    <dgm:cxn modelId="{694FB105-C3B9-42ED-8B40-2051CE8862C6}" type="presOf" srcId="{B24336CB-7AA0-4FEF-B48D-3AE526823AED}" destId="{D0F23AF4-E069-4D90-B269-336B00E21923}" srcOrd="0" destOrd="0" presId="urn:microsoft.com/office/officeart/2005/8/layout/chevron1"/>
    <dgm:cxn modelId="{8E12B59F-28E4-4A19-A0CE-83D9046BD730}" type="presParOf" srcId="{D0F23AF4-E069-4D90-B269-336B00E21923}" destId="{9D611AD2-792D-43C1-9B62-6BB12EB20D17}" srcOrd="0" destOrd="0" presId="urn:microsoft.com/office/officeart/2005/8/layout/chevron1"/>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24336CB-7AA0-4FEF-B48D-3AE526823AED}" type="doc">
      <dgm:prSet loTypeId="urn:microsoft.com/office/officeart/2005/8/layout/chevron1" loCatId="process" qsTypeId="urn:microsoft.com/office/officeart/2005/8/quickstyle/simple1" qsCatId="simple" csTypeId="urn:microsoft.com/office/officeart/2005/8/colors/accent2_2" csCatId="accent2" phldr="1"/>
      <dgm:spPr/>
    </dgm:pt>
    <dgm:pt modelId="{0CE5A253-ED6B-43A4-86B1-EF932496DCC1}">
      <dgm:prSet phldrT="[Text]"/>
      <dgm:spPr/>
      <dgm:t>
        <a:bodyPr/>
        <a:lstStyle/>
        <a:p>
          <a:r>
            <a:rPr lang="fr-FR" dirty="0" smtClean="0"/>
            <a:t>Effets immédiats</a:t>
          </a:r>
          <a:endParaRPr lang="es-ES" dirty="0"/>
        </a:p>
      </dgm:t>
    </dgm:pt>
    <dgm:pt modelId="{E63FF251-1C5D-47DE-915D-C2476FA616A2}" type="parTrans" cxnId="{56B815B2-B5E8-4CE8-843E-D0720019DC9E}">
      <dgm:prSet/>
      <dgm:spPr/>
      <dgm:t>
        <a:bodyPr/>
        <a:lstStyle/>
        <a:p>
          <a:endParaRPr lang="es-ES"/>
        </a:p>
      </dgm:t>
    </dgm:pt>
    <dgm:pt modelId="{A52E0097-45EF-44A0-99BD-BD643C165831}" type="sibTrans" cxnId="{56B815B2-B5E8-4CE8-843E-D0720019DC9E}">
      <dgm:prSet/>
      <dgm:spPr/>
      <dgm:t>
        <a:bodyPr/>
        <a:lstStyle/>
        <a:p>
          <a:endParaRPr lang="es-ES"/>
        </a:p>
      </dgm:t>
    </dgm:pt>
    <dgm:pt modelId="{D0F23AF4-E069-4D90-B269-336B00E21923}" type="pres">
      <dgm:prSet presAssocID="{B24336CB-7AA0-4FEF-B48D-3AE526823AED}" presName="Name0" presStyleCnt="0">
        <dgm:presLayoutVars>
          <dgm:dir/>
          <dgm:animLvl val="lvl"/>
          <dgm:resizeHandles val="exact"/>
        </dgm:presLayoutVars>
      </dgm:prSet>
      <dgm:spPr/>
    </dgm:pt>
    <dgm:pt modelId="{9D611AD2-792D-43C1-9B62-6BB12EB20D17}" type="pres">
      <dgm:prSet presAssocID="{0CE5A253-ED6B-43A4-86B1-EF932496DCC1}" presName="parTxOnly" presStyleLbl="node1" presStyleIdx="0" presStyleCnt="1" custScaleY="113636">
        <dgm:presLayoutVars>
          <dgm:chMax val="0"/>
          <dgm:chPref val="0"/>
          <dgm:bulletEnabled val="1"/>
        </dgm:presLayoutVars>
      </dgm:prSet>
      <dgm:spPr/>
      <dgm:t>
        <a:bodyPr/>
        <a:lstStyle/>
        <a:p>
          <a:endParaRPr lang="es-ES"/>
        </a:p>
      </dgm:t>
    </dgm:pt>
  </dgm:ptLst>
  <dgm:cxnLst>
    <dgm:cxn modelId="{56B815B2-B5E8-4CE8-843E-D0720019DC9E}" srcId="{B24336CB-7AA0-4FEF-B48D-3AE526823AED}" destId="{0CE5A253-ED6B-43A4-86B1-EF932496DCC1}" srcOrd="0" destOrd="0" parTransId="{E63FF251-1C5D-47DE-915D-C2476FA616A2}" sibTransId="{A52E0097-45EF-44A0-99BD-BD643C165831}"/>
    <dgm:cxn modelId="{ADEE9CF8-552D-4B84-A0DB-69D1B9EC7EE3}" type="presOf" srcId="{B24336CB-7AA0-4FEF-B48D-3AE526823AED}" destId="{D0F23AF4-E069-4D90-B269-336B00E21923}" srcOrd="0" destOrd="0" presId="urn:microsoft.com/office/officeart/2005/8/layout/chevron1"/>
    <dgm:cxn modelId="{45B03998-2930-474F-A9EB-66A6BE98B317}" type="presOf" srcId="{0CE5A253-ED6B-43A4-86B1-EF932496DCC1}" destId="{9D611AD2-792D-43C1-9B62-6BB12EB20D17}" srcOrd="0" destOrd="0" presId="urn:microsoft.com/office/officeart/2005/8/layout/chevron1"/>
    <dgm:cxn modelId="{E84A0A76-6A80-4C54-ADCC-D452C59FAB75}" type="presParOf" srcId="{D0F23AF4-E069-4D90-B269-336B00E21923}" destId="{9D611AD2-792D-43C1-9B62-6BB12EB20D17}" srcOrd="0" destOrd="0" presId="urn:microsoft.com/office/officeart/2005/8/layout/chevron1"/>
  </dgm:cxn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24336CB-7AA0-4FEF-B48D-3AE526823AED}" type="doc">
      <dgm:prSet loTypeId="urn:microsoft.com/office/officeart/2005/8/layout/chevron1" loCatId="process" qsTypeId="urn:microsoft.com/office/officeart/2005/8/quickstyle/simple1" qsCatId="simple" csTypeId="urn:microsoft.com/office/officeart/2005/8/colors/accent2_2" csCatId="accent2" phldr="1"/>
      <dgm:spPr/>
    </dgm:pt>
    <dgm:pt modelId="{0CE5A253-ED6B-43A4-86B1-EF932496DCC1}">
      <dgm:prSet phldrT="[Text]" custT="1"/>
      <dgm:spPr/>
      <dgm:t>
        <a:bodyPr/>
        <a:lstStyle/>
        <a:p>
          <a:r>
            <a:rPr lang="fr-FR" sz="1200" dirty="0" smtClean="0"/>
            <a:t>Effets intermédiaires</a:t>
          </a:r>
          <a:endParaRPr lang="es-ES" sz="1200" dirty="0"/>
        </a:p>
      </dgm:t>
    </dgm:pt>
    <dgm:pt modelId="{E63FF251-1C5D-47DE-915D-C2476FA616A2}" type="parTrans" cxnId="{56B815B2-B5E8-4CE8-843E-D0720019DC9E}">
      <dgm:prSet/>
      <dgm:spPr/>
      <dgm:t>
        <a:bodyPr/>
        <a:lstStyle/>
        <a:p>
          <a:endParaRPr lang="es-ES" sz="2400"/>
        </a:p>
      </dgm:t>
    </dgm:pt>
    <dgm:pt modelId="{A52E0097-45EF-44A0-99BD-BD643C165831}" type="sibTrans" cxnId="{56B815B2-B5E8-4CE8-843E-D0720019DC9E}">
      <dgm:prSet/>
      <dgm:spPr/>
      <dgm:t>
        <a:bodyPr/>
        <a:lstStyle/>
        <a:p>
          <a:endParaRPr lang="es-ES" sz="2400"/>
        </a:p>
      </dgm:t>
    </dgm:pt>
    <dgm:pt modelId="{D0F23AF4-E069-4D90-B269-336B00E21923}" type="pres">
      <dgm:prSet presAssocID="{B24336CB-7AA0-4FEF-B48D-3AE526823AED}" presName="Name0" presStyleCnt="0">
        <dgm:presLayoutVars>
          <dgm:dir/>
          <dgm:animLvl val="lvl"/>
          <dgm:resizeHandles val="exact"/>
        </dgm:presLayoutVars>
      </dgm:prSet>
      <dgm:spPr/>
    </dgm:pt>
    <dgm:pt modelId="{9D611AD2-792D-43C1-9B62-6BB12EB20D17}" type="pres">
      <dgm:prSet presAssocID="{0CE5A253-ED6B-43A4-86B1-EF932496DCC1}" presName="parTxOnly" presStyleLbl="node1" presStyleIdx="0" presStyleCnt="1" custScaleY="113636">
        <dgm:presLayoutVars>
          <dgm:chMax val="0"/>
          <dgm:chPref val="0"/>
          <dgm:bulletEnabled val="1"/>
        </dgm:presLayoutVars>
      </dgm:prSet>
      <dgm:spPr/>
      <dgm:t>
        <a:bodyPr/>
        <a:lstStyle/>
        <a:p>
          <a:endParaRPr lang="es-ES"/>
        </a:p>
      </dgm:t>
    </dgm:pt>
  </dgm:ptLst>
  <dgm:cxnLst>
    <dgm:cxn modelId="{56B815B2-B5E8-4CE8-843E-D0720019DC9E}" srcId="{B24336CB-7AA0-4FEF-B48D-3AE526823AED}" destId="{0CE5A253-ED6B-43A4-86B1-EF932496DCC1}" srcOrd="0" destOrd="0" parTransId="{E63FF251-1C5D-47DE-915D-C2476FA616A2}" sibTransId="{A52E0097-45EF-44A0-99BD-BD643C165831}"/>
    <dgm:cxn modelId="{D86C204A-DC20-4874-957B-D7BDC2599EE1}" type="presOf" srcId="{B24336CB-7AA0-4FEF-B48D-3AE526823AED}" destId="{D0F23AF4-E069-4D90-B269-336B00E21923}" srcOrd="0" destOrd="0" presId="urn:microsoft.com/office/officeart/2005/8/layout/chevron1"/>
    <dgm:cxn modelId="{419CD691-F845-4CDC-8FC5-470E2AB49CA5}" type="presOf" srcId="{0CE5A253-ED6B-43A4-86B1-EF932496DCC1}" destId="{9D611AD2-792D-43C1-9B62-6BB12EB20D17}" srcOrd="0" destOrd="0" presId="urn:microsoft.com/office/officeart/2005/8/layout/chevron1"/>
    <dgm:cxn modelId="{0002FAE1-C85E-4064-8F86-4DEF9BD7DDDE}" type="presParOf" srcId="{D0F23AF4-E069-4D90-B269-336B00E21923}" destId="{9D611AD2-792D-43C1-9B62-6BB12EB20D17}" srcOrd="0" destOrd="0" presId="urn:microsoft.com/office/officeart/2005/8/layout/chevron1"/>
  </dgm:cxnLst>
  <dgm:bg/>
  <dgm:whole/>
  <dgm:extLst>
    <a:ext uri="http://schemas.microsoft.com/office/drawing/2008/diagram">
      <dsp:dataModelExt xmlns:dsp="http://schemas.microsoft.com/office/drawing/2008/diagram" xmlns="" relId="rId2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24336CB-7AA0-4FEF-B48D-3AE526823AED}" type="doc">
      <dgm:prSet loTypeId="urn:microsoft.com/office/officeart/2005/8/layout/chevron1" loCatId="process" qsTypeId="urn:microsoft.com/office/officeart/2005/8/quickstyle/simple1" qsCatId="simple" csTypeId="urn:microsoft.com/office/officeart/2005/8/colors/accent5_2" csCatId="accent5" phldr="1"/>
      <dgm:spPr/>
    </dgm:pt>
    <dgm:pt modelId="{0CE5A253-ED6B-43A4-86B1-EF932496DCC1}">
      <dgm:prSet phldrT="[Text]"/>
      <dgm:spPr/>
      <dgm:t>
        <a:bodyPr/>
        <a:lstStyle/>
        <a:p>
          <a:r>
            <a:rPr lang="fr-FR" dirty="0" smtClean="0"/>
            <a:t>Impact à long-terme</a:t>
          </a:r>
          <a:endParaRPr lang="es-ES" dirty="0"/>
        </a:p>
      </dgm:t>
    </dgm:pt>
    <dgm:pt modelId="{E63FF251-1C5D-47DE-915D-C2476FA616A2}" type="parTrans" cxnId="{56B815B2-B5E8-4CE8-843E-D0720019DC9E}">
      <dgm:prSet/>
      <dgm:spPr/>
      <dgm:t>
        <a:bodyPr/>
        <a:lstStyle/>
        <a:p>
          <a:endParaRPr lang="es-ES"/>
        </a:p>
      </dgm:t>
    </dgm:pt>
    <dgm:pt modelId="{A52E0097-45EF-44A0-99BD-BD643C165831}" type="sibTrans" cxnId="{56B815B2-B5E8-4CE8-843E-D0720019DC9E}">
      <dgm:prSet/>
      <dgm:spPr/>
      <dgm:t>
        <a:bodyPr/>
        <a:lstStyle/>
        <a:p>
          <a:endParaRPr lang="es-ES"/>
        </a:p>
      </dgm:t>
    </dgm:pt>
    <dgm:pt modelId="{D0F23AF4-E069-4D90-B269-336B00E21923}" type="pres">
      <dgm:prSet presAssocID="{B24336CB-7AA0-4FEF-B48D-3AE526823AED}" presName="Name0" presStyleCnt="0">
        <dgm:presLayoutVars>
          <dgm:dir/>
          <dgm:animLvl val="lvl"/>
          <dgm:resizeHandles val="exact"/>
        </dgm:presLayoutVars>
      </dgm:prSet>
      <dgm:spPr/>
    </dgm:pt>
    <dgm:pt modelId="{9D611AD2-792D-43C1-9B62-6BB12EB20D17}" type="pres">
      <dgm:prSet presAssocID="{0CE5A253-ED6B-43A4-86B1-EF932496DCC1}" presName="parTxOnly" presStyleLbl="node1" presStyleIdx="0" presStyleCnt="1" custScaleY="113636">
        <dgm:presLayoutVars>
          <dgm:chMax val="0"/>
          <dgm:chPref val="0"/>
          <dgm:bulletEnabled val="1"/>
        </dgm:presLayoutVars>
      </dgm:prSet>
      <dgm:spPr/>
      <dgm:t>
        <a:bodyPr/>
        <a:lstStyle/>
        <a:p>
          <a:endParaRPr lang="es-ES"/>
        </a:p>
      </dgm:t>
    </dgm:pt>
  </dgm:ptLst>
  <dgm:cxnLst>
    <dgm:cxn modelId="{56B815B2-B5E8-4CE8-843E-D0720019DC9E}" srcId="{B24336CB-7AA0-4FEF-B48D-3AE526823AED}" destId="{0CE5A253-ED6B-43A4-86B1-EF932496DCC1}" srcOrd="0" destOrd="0" parTransId="{E63FF251-1C5D-47DE-915D-C2476FA616A2}" sibTransId="{A52E0097-45EF-44A0-99BD-BD643C165831}"/>
    <dgm:cxn modelId="{C2C33545-002D-470D-9DEA-E55F9B8D224F}" type="presOf" srcId="{0CE5A253-ED6B-43A4-86B1-EF932496DCC1}" destId="{9D611AD2-792D-43C1-9B62-6BB12EB20D17}" srcOrd="0" destOrd="0" presId="urn:microsoft.com/office/officeart/2005/8/layout/chevron1"/>
    <dgm:cxn modelId="{09204DC7-69B8-4359-820B-B4411A47670E}" type="presOf" srcId="{B24336CB-7AA0-4FEF-B48D-3AE526823AED}" destId="{D0F23AF4-E069-4D90-B269-336B00E21923}" srcOrd="0" destOrd="0" presId="urn:microsoft.com/office/officeart/2005/8/layout/chevron1"/>
    <dgm:cxn modelId="{EFA61CDE-5B1F-457F-B9DC-E466DC2F22A1}" type="presParOf" srcId="{D0F23AF4-E069-4D90-B269-336B00E21923}" destId="{9D611AD2-792D-43C1-9B62-6BB12EB20D17}" srcOrd="0" destOrd="0" presId="urn:microsoft.com/office/officeart/2005/8/layout/chevron1"/>
  </dgm:cxnLst>
  <dgm:bg/>
  <dgm:whole/>
  <dgm:extLst>
    <a:ext uri="http://schemas.microsoft.com/office/drawing/2008/diagram">
      <dsp:dataModelExt xmlns:dsp="http://schemas.microsoft.com/office/drawing/2008/diagram" xmlns="" relId="rId32"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D611AD2-792D-43C1-9B62-6BB12EB20D17}">
      <dsp:nvSpPr>
        <dsp:cNvPr id="0" name=""/>
        <dsp:cNvSpPr/>
      </dsp:nvSpPr>
      <dsp:spPr>
        <a:xfrm>
          <a:off x="0" y="990600"/>
          <a:ext cx="1676400" cy="761997"/>
        </a:xfrm>
        <a:prstGeom prst="chevron">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25337" rIns="25337" bIns="25337" numCol="1" spcCol="1270" anchor="ctr" anchorCtr="0">
          <a:noAutofit/>
        </a:bodyPr>
        <a:lstStyle/>
        <a:p>
          <a:pPr lvl="0" algn="ctr" defTabSz="844550">
            <a:lnSpc>
              <a:spcPct val="90000"/>
            </a:lnSpc>
            <a:spcBef>
              <a:spcPct val="0"/>
            </a:spcBef>
            <a:spcAft>
              <a:spcPct val="35000"/>
            </a:spcAft>
          </a:pPr>
          <a:r>
            <a:rPr lang="fr-FR" sz="1900" kern="1200" dirty="0" smtClean="0"/>
            <a:t>Intrants</a:t>
          </a:r>
          <a:endParaRPr lang="es-ES" sz="1900" kern="1200" dirty="0"/>
        </a:p>
      </dsp:txBody>
      <dsp:txXfrm>
        <a:off x="0" y="990600"/>
        <a:ext cx="1676400" cy="76199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D611AD2-792D-43C1-9B62-6BB12EB20D17}">
      <dsp:nvSpPr>
        <dsp:cNvPr id="0" name=""/>
        <dsp:cNvSpPr/>
      </dsp:nvSpPr>
      <dsp:spPr>
        <a:xfrm>
          <a:off x="0" y="990600"/>
          <a:ext cx="1676400" cy="761997"/>
        </a:xfrm>
        <a:prstGeom prst="chevron">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fr-FR" sz="1700" kern="1200" dirty="0" smtClean="0"/>
            <a:t>Activités</a:t>
          </a:r>
          <a:endParaRPr lang="es-ES" sz="1700" kern="1200" dirty="0"/>
        </a:p>
      </dsp:txBody>
      <dsp:txXfrm>
        <a:off x="0" y="990600"/>
        <a:ext cx="1676400" cy="76199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D611AD2-792D-43C1-9B62-6BB12EB20D17}">
      <dsp:nvSpPr>
        <dsp:cNvPr id="0" name=""/>
        <dsp:cNvSpPr/>
      </dsp:nvSpPr>
      <dsp:spPr>
        <a:xfrm>
          <a:off x="0" y="990600"/>
          <a:ext cx="1676400" cy="761997"/>
        </a:xfrm>
        <a:prstGeom prst="chevr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fr-FR" sz="1600" kern="1200" dirty="0" smtClean="0"/>
            <a:t>Extrants (outputs)</a:t>
          </a:r>
          <a:endParaRPr lang="es-ES" sz="1600" kern="1200" dirty="0"/>
        </a:p>
      </dsp:txBody>
      <dsp:txXfrm>
        <a:off x="0" y="990600"/>
        <a:ext cx="1676400" cy="76199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D611AD2-792D-43C1-9B62-6BB12EB20D17}">
      <dsp:nvSpPr>
        <dsp:cNvPr id="0" name=""/>
        <dsp:cNvSpPr/>
      </dsp:nvSpPr>
      <dsp:spPr>
        <a:xfrm>
          <a:off x="0" y="990600"/>
          <a:ext cx="1676400" cy="761997"/>
        </a:xfrm>
        <a:prstGeom prst="chevr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fr-FR" sz="1400" kern="1200" dirty="0" smtClean="0"/>
            <a:t>Effets immédiats</a:t>
          </a:r>
          <a:endParaRPr lang="es-ES" sz="1400" kern="1200" dirty="0"/>
        </a:p>
      </dsp:txBody>
      <dsp:txXfrm>
        <a:off x="0" y="990600"/>
        <a:ext cx="1676400" cy="761997"/>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D611AD2-792D-43C1-9B62-6BB12EB20D17}">
      <dsp:nvSpPr>
        <dsp:cNvPr id="0" name=""/>
        <dsp:cNvSpPr/>
      </dsp:nvSpPr>
      <dsp:spPr>
        <a:xfrm>
          <a:off x="818" y="990972"/>
          <a:ext cx="1674762" cy="761253"/>
        </a:xfrm>
        <a:prstGeom prst="chevr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fr-FR" sz="1200" kern="1200" dirty="0" smtClean="0"/>
            <a:t>Effets intermédiaires</a:t>
          </a:r>
          <a:endParaRPr lang="es-ES" sz="1200" kern="1200" dirty="0"/>
        </a:p>
      </dsp:txBody>
      <dsp:txXfrm>
        <a:off x="818" y="990972"/>
        <a:ext cx="1674762" cy="761253"/>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D611AD2-792D-43C1-9B62-6BB12EB20D17}">
      <dsp:nvSpPr>
        <dsp:cNvPr id="0" name=""/>
        <dsp:cNvSpPr/>
      </dsp:nvSpPr>
      <dsp:spPr>
        <a:xfrm>
          <a:off x="0" y="990600"/>
          <a:ext cx="1676400" cy="761997"/>
        </a:xfrm>
        <a:prstGeom prst="chevron">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fr-FR" sz="1800" kern="1200" dirty="0" smtClean="0"/>
            <a:t>Impact à long-terme</a:t>
          </a:r>
          <a:endParaRPr lang="es-ES" sz="1800" kern="1200" dirty="0"/>
        </a:p>
      </dsp:txBody>
      <dsp:txXfrm>
        <a:off x="0" y="990600"/>
        <a:ext cx="1676400" cy="761997"/>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35.wmf"/><Relationship Id="rId7" Type="http://schemas.openxmlformats.org/officeDocument/2006/relationships/image" Target="../media/image39.wmf"/><Relationship Id="rId2" Type="http://schemas.openxmlformats.org/officeDocument/2006/relationships/image" Target="../media/image34.wmf"/><Relationship Id="rId1" Type="http://schemas.openxmlformats.org/officeDocument/2006/relationships/image" Target="../media/image33.wmf"/><Relationship Id="rId6" Type="http://schemas.openxmlformats.org/officeDocument/2006/relationships/image" Target="../media/image38.wmf"/><Relationship Id="rId5" Type="http://schemas.openxmlformats.org/officeDocument/2006/relationships/image" Target="../media/image37.wmf"/><Relationship Id="rId4" Type="http://schemas.openxmlformats.org/officeDocument/2006/relationships/image" Target="../media/image3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995FFD-D74E-41A7-823F-7A139DCD1084}" type="datetimeFigureOut">
              <a:rPr lang="es-ES" smtClean="0"/>
              <a:pPr/>
              <a:t>12/10/2015</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D1DEDC-C627-416C-96D8-960A144D474B}"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noProof="0" dirty="0"/>
          </a:p>
        </p:txBody>
      </p:sp>
      <p:sp>
        <p:nvSpPr>
          <p:cNvPr id="4" name="3 Marcador de número de diapositiva"/>
          <p:cNvSpPr>
            <a:spLocks noGrp="1"/>
          </p:cNvSpPr>
          <p:nvPr>
            <p:ph type="sldNum" sz="quarter" idx="10"/>
          </p:nvPr>
        </p:nvSpPr>
        <p:spPr/>
        <p:txBody>
          <a:bodyPr/>
          <a:lstStyle/>
          <a:p>
            <a:fld id="{4A9EC34F-0705-49FF-A0F2-37AD01AA9E3E}" type="slidenum">
              <a:rPr lang="es-ES" smtClean="0">
                <a:solidFill>
                  <a:prstClr val="black"/>
                </a:solidFill>
              </a:rPr>
              <a:pPr/>
              <a:t>2</a:t>
            </a:fld>
            <a:endParaRPr lang="es-E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4AD1DEDC-C627-416C-96D8-960A144D474B}" type="slidenum">
              <a:rPr lang="es-ES" smtClean="0"/>
              <a:pPr/>
              <a:t>18</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867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nl-NL" dirty="0" smtClean="0">
              <a:solidFill>
                <a:srgbClr val="FF0000"/>
              </a:solidFill>
            </a:endParaRPr>
          </a:p>
        </p:txBody>
      </p:sp>
      <p:sp>
        <p:nvSpPr>
          <p:cNvPr id="28676"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2EA5E2B-1531-4ADF-A856-1D3613F46B4F}" type="slidenum">
              <a:rPr lang="nl-NL" altLang="nl-NL" smtClean="0"/>
              <a:pPr/>
              <a:t>19</a:t>
            </a:fld>
            <a:endParaRPr lang="nl-NL" altLang="nl-NL"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42"/>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8795BD8-7A80-4A39-AEB0-72B2BDBF53E2}" type="slidenum">
              <a:rPr lang="en-GB" smtClean="0">
                <a:solidFill>
                  <a:srgbClr val="000000"/>
                </a:solidFill>
                <a:ea typeface="ＭＳ Ｐゴシック" pitchFamily="34" charset="-128"/>
              </a:rPr>
              <a:pPr fontAlgn="base">
                <a:spcBef>
                  <a:spcPct val="0"/>
                </a:spcBef>
                <a:spcAft>
                  <a:spcPct val="0"/>
                </a:spcAft>
                <a:defRPr/>
              </a:pPr>
              <a:t>20</a:t>
            </a:fld>
            <a:endParaRPr lang="en-GB" smtClean="0">
              <a:solidFill>
                <a:srgbClr val="000000"/>
              </a:solidFill>
              <a:ea typeface="ＭＳ Ｐゴシック" pitchFamily="34" charset="-128"/>
            </a:endParaRPr>
          </a:p>
        </p:txBody>
      </p:sp>
      <p:sp>
        <p:nvSpPr>
          <p:cNvPr id="15363" name="Text Box 1"/>
          <p:cNvSpPr txBox="1">
            <a:spLocks noChangeArrowheads="1"/>
          </p:cNvSpPr>
          <p:nvPr/>
        </p:nvSpPr>
        <p:spPr bwMode="auto">
          <a:xfrm>
            <a:off x="3886200" y="8686800"/>
            <a:ext cx="2971800" cy="457200"/>
          </a:xfrm>
          <a:prstGeom prst="rect">
            <a:avLst/>
          </a:prstGeom>
          <a:noFill/>
          <a:ln w="9525">
            <a:noFill/>
            <a:round/>
            <a:headEnd/>
            <a:tailEnd/>
          </a:ln>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E735B6CD-EB6B-4DDD-963B-F8D00E936DE4}" type="slidenum">
              <a:rPr lang="es-ES"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20</a:t>
            </a:fld>
            <a:endParaRPr lang="es-ES" sz="1200">
              <a:solidFill>
                <a:srgbClr val="000000"/>
              </a:solidFill>
            </a:endParaRPr>
          </a:p>
        </p:txBody>
      </p:sp>
      <p:sp>
        <p:nvSpPr>
          <p:cNvPr id="15364"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s-ES">
              <a:solidFill>
                <a:srgbClr val="000000"/>
              </a:solidFill>
            </a:endParaRPr>
          </a:p>
        </p:txBody>
      </p:sp>
      <p:sp>
        <p:nvSpPr>
          <p:cNvPr id="15365" name="Rectangle 3"/>
          <p:cNvSpPr>
            <a:spLocks noGrp="1" noChangeArrowheads="1"/>
          </p:cNvSpPr>
          <p:nvPr>
            <p:ph type="body"/>
          </p:nvPr>
        </p:nvSpPr>
        <p:spPr bwMode="auto">
          <a:xfrm>
            <a:off x="914400" y="4343400"/>
            <a:ext cx="4973638" cy="4179888"/>
          </a:xfrm>
          <a:noFill/>
        </p:spPr>
        <p:txBody>
          <a:bodyPr wrap="none" numCol="1" anchor="ctr" anchorCtr="0" compatLnSpc="1">
            <a:prstTxWarp prst="textNoShape">
              <a:avLst/>
            </a:prstTxWarp>
          </a:bodyPr>
          <a:lstStyle/>
          <a:p>
            <a:pPr eaLnBrk="1" hangingPunct="1">
              <a:spcBef>
                <a:spcPct val="0"/>
              </a:spcBef>
            </a:pPr>
            <a:r>
              <a:rPr lang="fr-FR" dirty="0" smtClean="0">
                <a:latin typeface="Arial" charset="0"/>
                <a:cs typeface="Arial" charset="0"/>
              </a:rPr>
              <a:t>Para</a:t>
            </a:r>
            <a:r>
              <a:rPr lang="fr-FR" baseline="0" dirty="0" smtClean="0">
                <a:latin typeface="Arial" charset="0"/>
                <a:cs typeface="Arial" charset="0"/>
              </a:rPr>
              <a:t> </a:t>
            </a:r>
            <a:r>
              <a:rPr lang="fr-FR" baseline="0" dirty="0" err="1" smtClean="0">
                <a:latin typeface="Arial" charset="0"/>
                <a:cs typeface="Arial" charset="0"/>
              </a:rPr>
              <a:t>dividir</a:t>
            </a:r>
            <a:r>
              <a:rPr lang="fr-FR" baseline="0" dirty="0" smtClean="0">
                <a:latin typeface="Arial" charset="0"/>
                <a:cs typeface="Arial" charset="0"/>
              </a:rPr>
              <a:t> en </a:t>
            </a:r>
            <a:r>
              <a:rPr lang="fr-FR" baseline="0" dirty="0" err="1" smtClean="0">
                <a:latin typeface="Arial" charset="0"/>
                <a:cs typeface="Arial" charset="0"/>
              </a:rPr>
              <a:t>grupos</a:t>
            </a:r>
            <a:r>
              <a:rPr lang="fr-FR" baseline="0" dirty="0" smtClean="0">
                <a:latin typeface="Arial" charset="0"/>
                <a:cs typeface="Arial" charset="0"/>
              </a:rPr>
              <a:t>: </a:t>
            </a:r>
            <a:r>
              <a:rPr lang="fr-FR" baseline="0" dirty="0" err="1" smtClean="0">
                <a:latin typeface="Arial" charset="0"/>
                <a:cs typeface="Arial" charset="0"/>
              </a:rPr>
              <a:t>matching</a:t>
            </a:r>
            <a:r>
              <a:rPr lang="fr-FR" baseline="0" dirty="0" smtClean="0">
                <a:latin typeface="Arial" charset="0"/>
                <a:cs typeface="Arial" charset="0"/>
              </a:rPr>
              <a:t> </a:t>
            </a:r>
            <a:r>
              <a:rPr lang="fr-FR" baseline="0" dirty="0" err="1" smtClean="0">
                <a:latin typeface="Arial" charset="0"/>
                <a:cs typeface="Arial" charset="0"/>
              </a:rPr>
              <a:t>cards</a:t>
            </a:r>
            <a:r>
              <a:rPr lang="fr-FR" baseline="0" dirty="0" smtClean="0">
                <a:latin typeface="Arial" charset="0"/>
                <a:cs typeface="Arial" charset="0"/>
              </a:rPr>
              <a:t> 3 </a:t>
            </a:r>
            <a:r>
              <a:rPr lang="fr-FR" baseline="0" dirty="0" err="1" smtClean="0">
                <a:latin typeface="Arial" charset="0"/>
                <a:cs typeface="Arial" charset="0"/>
              </a:rPr>
              <a:t>different</a:t>
            </a:r>
            <a:r>
              <a:rPr lang="fr-FR" baseline="0" dirty="0" smtClean="0">
                <a:latin typeface="Arial" charset="0"/>
                <a:cs typeface="Arial" charset="0"/>
              </a:rPr>
              <a:t> </a:t>
            </a:r>
            <a:r>
              <a:rPr lang="fr-FR" baseline="0" dirty="0" err="1" smtClean="0">
                <a:latin typeface="Arial" charset="0"/>
                <a:cs typeface="Arial" charset="0"/>
              </a:rPr>
              <a:t>colours</a:t>
            </a:r>
            <a:endParaRPr lang="fr-FR" baseline="0" dirty="0" smtClean="0">
              <a:latin typeface="Arial" charset="0"/>
              <a:cs typeface="Arial" charset="0"/>
            </a:endParaRPr>
          </a:p>
          <a:p>
            <a:pPr eaLnBrk="1" hangingPunct="1">
              <a:spcBef>
                <a:spcPct val="0"/>
              </a:spcBef>
            </a:pPr>
            <a:r>
              <a:rPr lang="fr-FR" dirty="0" smtClean="0">
                <a:latin typeface="Arial" charset="0"/>
                <a:cs typeface="Arial" charset="0"/>
              </a:rPr>
              <a:t>Mots correspondants</a:t>
            </a:r>
          </a:p>
          <a:p>
            <a:pPr eaLnBrk="1" hangingPunct="1">
              <a:spcBef>
                <a:spcPct val="0"/>
              </a:spcBef>
            </a:pPr>
            <a:endParaRPr lang="fr-FR" dirty="0" smtClean="0">
              <a:latin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lvl="0"/>
            <a:r>
              <a:rPr lang="en-GB" sz="1200" kern="1200" dirty="0" smtClean="0">
                <a:solidFill>
                  <a:schemeClr val="tx1"/>
                </a:solidFill>
                <a:latin typeface="+mn-lt"/>
                <a:ea typeface="+mn-ea"/>
                <a:cs typeface="+mn-cs"/>
              </a:rPr>
              <a:t>Divide</a:t>
            </a:r>
            <a:r>
              <a:rPr lang="en-GB" sz="1200" kern="1200" baseline="0" dirty="0" smtClean="0">
                <a:solidFill>
                  <a:schemeClr val="tx1"/>
                </a:solidFill>
                <a:latin typeface="+mn-lt"/>
                <a:ea typeface="+mn-ea"/>
                <a:cs typeface="+mn-cs"/>
              </a:rPr>
              <a:t> into 3 </a:t>
            </a:r>
            <a:r>
              <a:rPr lang="en-GB" sz="1200" kern="1200" dirty="0" smtClean="0">
                <a:solidFill>
                  <a:schemeClr val="tx1"/>
                </a:solidFill>
                <a:latin typeface="+mn-lt"/>
                <a:ea typeface="+mn-ea"/>
                <a:cs typeface="+mn-cs"/>
              </a:rPr>
              <a:t>groups which are given 3 questions (one each) that cover the cores of MEAL in order to provide answers</a:t>
            </a:r>
            <a:endParaRPr lang="es-ES" sz="1200" kern="1200" dirty="0" smtClean="0">
              <a:solidFill>
                <a:schemeClr val="tx1"/>
              </a:solidFill>
              <a:latin typeface="+mn-lt"/>
              <a:ea typeface="+mn-ea"/>
              <a:cs typeface="+mn-cs"/>
            </a:endParaRPr>
          </a:p>
          <a:p>
            <a:pPr lvl="0"/>
            <a:r>
              <a:rPr lang="en-GB" sz="1200" kern="1200" dirty="0" smtClean="0">
                <a:solidFill>
                  <a:schemeClr val="tx1"/>
                </a:solidFill>
                <a:latin typeface="+mn-lt"/>
                <a:ea typeface="+mn-ea"/>
                <a:cs typeface="+mn-cs"/>
              </a:rPr>
              <a:t>What is it?</a:t>
            </a:r>
          </a:p>
          <a:p>
            <a:pPr lvl="0"/>
            <a:r>
              <a:rPr lang="en-GB" sz="1200" kern="1200" dirty="0" smtClean="0">
                <a:solidFill>
                  <a:schemeClr val="tx1"/>
                </a:solidFill>
                <a:latin typeface="+mn-lt"/>
                <a:ea typeface="+mn-ea"/>
                <a:cs typeface="+mn-cs"/>
              </a:rPr>
              <a:t>What would happen if we don't do MEAL?</a:t>
            </a:r>
            <a:endParaRPr lang="es-ES" sz="1200" kern="1200" dirty="0" smtClean="0">
              <a:solidFill>
                <a:schemeClr val="tx1"/>
              </a:solidFill>
              <a:latin typeface="+mn-lt"/>
              <a:ea typeface="+mn-ea"/>
              <a:cs typeface="+mn-cs"/>
            </a:endParaRPr>
          </a:p>
          <a:p>
            <a:pPr lvl="0"/>
            <a:r>
              <a:rPr lang="en-GB" sz="1200" kern="1200" dirty="0" smtClean="0">
                <a:solidFill>
                  <a:schemeClr val="tx1"/>
                </a:solidFill>
                <a:latin typeface="+mn-lt"/>
                <a:ea typeface="+mn-ea"/>
                <a:cs typeface="+mn-cs"/>
              </a:rPr>
              <a:t>What and who are we doing MEAL for?</a:t>
            </a:r>
          </a:p>
          <a:p>
            <a:pPr lvl="0"/>
            <a:r>
              <a:rPr lang="en-GB" sz="1200" kern="1200" dirty="0" smtClean="0">
                <a:solidFill>
                  <a:schemeClr val="tx1"/>
                </a:solidFill>
                <a:latin typeface="+mn-lt"/>
                <a:ea typeface="+mn-ea"/>
                <a:cs typeface="+mn-cs"/>
              </a:rPr>
              <a:t>15 min plenary</a:t>
            </a:r>
          </a:p>
          <a:p>
            <a:pPr lvl="0"/>
            <a:endParaRPr lang="en-GB" sz="1200" kern="1200" dirty="0" smtClean="0">
              <a:solidFill>
                <a:schemeClr val="tx1"/>
              </a:solidFill>
              <a:latin typeface="+mn-lt"/>
              <a:ea typeface="+mn-ea"/>
              <a:cs typeface="+mn-cs"/>
            </a:endParaRPr>
          </a:p>
          <a:p>
            <a:pPr lvl="0"/>
            <a:r>
              <a:rPr lang="en-GB" sz="1200" kern="1200" dirty="0" smtClean="0">
                <a:solidFill>
                  <a:schemeClr val="tx1"/>
                </a:solidFill>
                <a:latin typeface="+mn-lt"/>
                <a:ea typeface="+mn-ea"/>
                <a:cs typeface="+mn-cs"/>
              </a:rPr>
              <a:t>Groups have 10 minutes to answer the question</a:t>
            </a:r>
            <a:r>
              <a:rPr lang="en-GB" sz="1200" kern="1200" baseline="0" dirty="0" smtClean="0">
                <a:solidFill>
                  <a:schemeClr val="tx1"/>
                </a:solidFill>
                <a:latin typeface="+mn-lt"/>
                <a:ea typeface="+mn-ea"/>
                <a:cs typeface="+mn-cs"/>
              </a:rPr>
              <a:t> they have in hand and write it down on a flipchart. They can visualize their answer in the way they want. Encourage them to be creative! Each group represents their answer and facilitator summarizes the presentations providing explanation. </a:t>
            </a:r>
            <a:endParaRPr lang="en-GB" sz="1200" kern="1200" dirty="0" smtClean="0">
              <a:solidFill>
                <a:schemeClr val="tx1"/>
              </a:solidFill>
              <a:latin typeface="+mn-lt"/>
              <a:ea typeface="+mn-ea"/>
              <a:cs typeface="+mn-cs"/>
            </a:endParaRPr>
          </a:p>
          <a:p>
            <a:pPr lvl="0"/>
            <a:endParaRPr lang="en-GB" sz="1200" kern="1200" dirty="0" smtClean="0">
              <a:solidFill>
                <a:schemeClr val="tx1"/>
              </a:solidFill>
              <a:latin typeface="+mn-lt"/>
              <a:ea typeface="+mn-ea"/>
              <a:cs typeface="+mn-cs"/>
            </a:endParaRPr>
          </a:p>
          <a:p>
            <a:pPr lvl="0"/>
            <a:endParaRPr lang="es-ES" sz="1200" kern="1200" dirty="0" smtClean="0">
              <a:solidFill>
                <a:schemeClr val="tx1"/>
              </a:solidFill>
              <a:latin typeface="+mn-lt"/>
              <a:ea typeface="+mn-ea"/>
              <a:cs typeface="+mn-cs"/>
            </a:endParaRPr>
          </a:p>
        </p:txBody>
      </p:sp>
      <p:sp>
        <p:nvSpPr>
          <p:cNvPr id="4" name="3 Marcador de número de diapositiva"/>
          <p:cNvSpPr>
            <a:spLocks noGrp="1"/>
          </p:cNvSpPr>
          <p:nvPr>
            <p:ph type="sldNum" sz="quarter" idx="10"/>
          </p:nvPr>
        </p:nvSpPr>
        <p:spPr/>
        <p:txBody>
          <a:bodyPr/>
          <a:lstStyle/>
          <a:p>
            <a:fld id="{4AD1DEDC-C627-416C-96D8-960A144D474B}" type="slidenum">
              <a:rPr lang="es-ES" smtClean="0"/>
              <a:pPr/>
              <a:t>21</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42"/>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EC95ACD-9F3C-4DDA-A987-AC7D84E0B7E9}" type="slidenum">
              <a:rPr lang="en-GB" smtClean="0">
                <a:solidFill>
                  <a:srgbClr val="000000"/>
                </a:solidFill>
                <a:ea typeface="ＭＳ Ｐゴシック" pitchFamily="34" charset="-128"/>
              </a:rPr>
              <a:pPr fontAlgn="base">
                <a:spcBef>
                  <a:spcPct val="0"/>
                </a:spcBef>
                <a:spcAft>
                  <a:spcPct val="0"/>
                </a:spcAft>
                <a:defRPr/>
              </a:pPr>
              <a:t>22</a:t>
            </a:fld>
            <a:endParaRPr lang="en-GB" smtClean="0">
              <a:solidFill>
                <a:srgbClr val="000000"/>
              </a:solidFill>
              <a:ea typeface="ＭＳ Ｐゴシック" pitchFamily="34" charset="-128"/>
            </a:endParaRPr>
          </a:p>
        </p:txBody>
      </p:sp>
      <p:sp>
        <p:nvSpPr>
          <p:cNvPr id="16387" name="Text Box 1"/>
          <p:cNvSpPr txBox="1">
            <a:spLocks noChangeArrowheads="1"/>
          </p:cNvSpPr>
          <p:nvPr/>
        </p:nvSpPr>
        <p:spPr bwMode="auto">
          <a:xfrm>
            <a:off x="3886200" y="8686800"/>
            <a:ext cx="2971800" cy="457200"/>
          </a:xfrm>
          <a:prstGeom prst="rect">
            <a:avLst/>
          </a:prstGeom>
          <a:noFill/>
          <a:ln w="9525">
            <a:noFill/>
            <a:round/>
            <a:headEnd/>
            <a:tailEnd/>
          </a:ln>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B7402D9C-D953-4370-9722-F65A8588B744}" type="slidenum">
              <a:rPr lang="es-ES"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22</a:t>
            </a:fld>
            <a:endParaRPr lang="es-ES" sz="1200">
              <a:solidFill>
                <a:srgbClr val="000000"/>
              </a:solidFill>
            </a:endParaRPr>
          </a:p>
        </p:txBody>
      </p:sp>
      <p:sp>
        <p:nvSpPr>
          <p:cNvPr id="1638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s-ES">
              <a:solidFill>
                <a:srgbClr val="000000"/>
              </a:solidFill>
            </a:endParaRPr>
          </a:p>
        </p:txBody>
      </p:sp>
      <p:sp>
        <p:nvSpPr>
          <p:cNvPr id="16389" name="Rectangle 3"/>
          <p:cNvSpPr>
            <a:spLocks noGrp="1" noChangeArrowheads="1"/>
          </p:cNvSpPr>
          <p:nvPr>
            <p:ph type="body"/>
          </p:nvPr>
        </p:nvSpPr>
        <p:spPr bwMode="auto">
          <a:xfrm>
            <a:off x="914400" y="4343400"/>
            <a:ext cx="4973638" cy="4179888"/>
          </a:xfrm>
          <a:noFill/>
        </p:spPr>
        <p:txBody>
          <a:bodyPr wrap="none" numCol="1" anchor="ctr" anchorCtr="0" compatLnSpc="1">
            <a:prstTxWarp prst="textNoShape">
              <a:avLst/>
            </a:prstTxWarp>
          </a:bodyPr>
          <a:lstStyle/>
          <a:p>
            <a:pPr eaLnBrk="1" hangingPunct="1">
              <a:spcBef>
                <a:spcPct val="0"/>
              </a:spcBef>
            </a:pPr>
            <a:endParaRPr lang="fr-FR" smtClean="0">
              <a:latin typeface="Arial" charset="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4AD1DEDC-C627-416C-96D8-960A144D474B}" type="slidenum">
              <a:rPr lang="es-ES" smtClean="0"/>
              <a:pPr/>
              <a:t>23</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42"/>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674AF87-1AB4-4377-93FB-10D4C0813F23}" type="slidenum">
              <a:rPr lang="en-GB" smtClean="0">
                <a:solidFill>
                  <a:srgbClr val="000000"/>
                </a:solidFill>
                <a:ea typeface="ＭＳ Ｐゴシック" pitchFamily="34" charset="-128"/>
              </a:rPr>
              <a:pPr fontAlgn="base">
                <a:spcBef>
                  <a:spcPct val="0"/>
                </a:spcBef>
                <a:spcAft>
                  <a:spcPct val="0"/>
                </a:spcAft>
                <a:defRPr/>
              </a:pPr>
              <a:t>24</a:t>
            </a:fld>
            <a:endParaRPr lang="en-GB" smtClean="0">
              <a:solidFill>
                <a:srgbClr val="000000"/>
              </a:solidFill>
              <a:ea typeface="ＭＳ Ｐゴシック" pitchFamily="34" charset="-128"/>
            </a:endParaRPr>
          </a:p>
        </p:txBody>
      </p:sp>
      <p:sp>
        <p:nvSpPr>
          <p:cNvPr id="17411" name="Text Box 1"/>
          <p:cNvSpPr txBox="1">
            <a:spLocks noChangeArrowheads="1"/>
          </p:cNvSpPr>
          <p:nvPr/>
        </p:nvSpPr>
        <p:spPr bwMode="auto">
          <a:xfrm>
            <a:off x="3886200" y="8686800"/>
            <a:ext cx="2971800" cy="457200"/>
          </a:xfrm>
          <a:prstGeom prst="rect">
            <a:avLst/>
          </a:prstGeom>
          <a:noFill/>
          <a:ln w="9525">
            <a:noFill/>
            <a:round/>
            <a:headEnd/>
            <a:tailEnd/>
          </a:ln>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A7413F9D-A731-49C2-A29E-42267CE065B4}" type="slidenum">
              <a:rPr lang="es-ES"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24</a:t>
            </a:fld>
            <a:endParaRPr lang="es-ES" sz="1200">
              <a:solidFill>
                <a:srgbClr val="000000"/>
              </a:solidFill>
            </a:endParaRPr>
          </a:p>
        </p:txBody>
      </p:sp>
      <p:sp>
        <p:nvSpPr>
          <p:cNvPr id="17412"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s-ES">
              <a:solidFill>
                <a:srgbClr val="000000"/>
              </a:solidFill>
            </a:endParaRPr>
          </a:p>
        </p:txBody>
      </p:sp>
      <p:sp>
        <p:nvSpPr>
          <p:cNvPr id="17413" name="Rectangle 3"/>
          <p:cNvSpPr>
            <a:spLocks noGrp="1" noChangeArrowheads="1"/>
          </p:cNvSpPr>
          <p:nvPr>
            <p:ph type="body"/>
          </p:nvPr>
        </p:nvSpPr>
        <p:spPr bwMode="auto">
          <a:xfrm>
            <a:off x="914400" y="4343400"/>
            <a:ext cx="4973638" cy="4179888"/>
          </a:xfrm>
          <a:noFill/>
        </p:spPr>
        <p:txBody>
          <a:bodyPr wrap="none" numCol="1" anchor="ctr" anchorCtr="0" compatLnSpc="1">
            <a:prstTxWarp prst="textNoShape">
              <a:avLst/>
            </a:prstTxWarp>
          </a:bodyPr>
          <a:lstStyle/>
          <a:p>
            <a:pPr eaLnBrk="1" hangingPunct="1">
              <a:spcBef>
                <a:spcPct val="0"/>
              </a:spcBef>
            </a:pPr>
            <a:endParaRPr lang="fr-FR" dirty="0" smtClean="0">
              <a:latin typeface="Arial" charset="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42"/>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6FB1F11-DEAC-4155-A926-5FD34841FD49}" type="slidenum">
              <a:rPr lang="en-GB" smtClean="0">
                <a:solidFill>
                  <a:srgbClr val="000000"/>
                </a:solidFill>
                <a:ea typeface="ＭＳ Ｐゴシック" pitchFamily="34" charset="-128"/>
              </a:rPr>
              <a:pPr fontAlgn="base">
                <a:spcBef>
                  <a:spcPct val="0"/>
                </a:spcBef>
                <a:spcAft>
                  <a:spcPct val="0"/>
                </a:spcAft>
                <a:defRPr/>
              </a:pPr>
              <a:t>25</a:t>
            </a:fld>
            <a:endParaRPr lang="en-GB" smtClean="0">
              <a:solidFill>
                <a:srgbClr val="000000"/>
              </a:solidFill>
              <a:ea typeface="ＭＳ Ｐゴシック" pitchFamily="34" charset="-128"/>
            </a:endParaRPr>
          </a:p>
        </p:txBody>
      </p:sp>
      <p:sp>
        <p:nvSpPr>
          <p:cNvPr id="18435" name="Text Box 1"/>
          <p:cNvSpPr txBox="1">
            <a:spLocks noChangeArrowheads="1"/>
          </p:cNvSpPr>
          <p:nvPr/>
        </p:nvSpPr>
        <p:spPr bwMode="auto">
          <a:xfrm>
            <a:off x="3886200" y="8686800"/>
            <a:ext cx="2971800" cy="457200"/>
          </a:xfrm>
          <a:prstGeom prst="rect">
            <a:avLst/>
          </a:prstGeom>
          <a:noFill/>
          <a:ln w="9525">
            <a:noFill/>
            <a:round/>
            <a:headEnd/>
            <a:tailEnd/>
          </a:ln>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F0130ADD-2294-46BB-AD1A-F2B57E88D954}" type="slidenum">
              <a:rPr lang="es-ES"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25</a:t>
            </a:fld>
            <a:endParaRPr lang="es-ES" sz="1200">
              <a:solidFill>
                <a:srgbClr val="000000"/>
              </a:solidFill>
            </a:endParaRPr>
          </a:p>
        </p:txBody>
      </p:sp>
      <p:sp>
        <p:nvSpPr>
          <p:cNvPr id="18436"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s-ES">
              <a:solidFill>
                <a:srgbClr val="000000"/>
              </a:solidFill>
            </a:endParaRPr>
          </a:p>
        </p:txBody>
      </p:sp>
      <p:sp>
        <p:nvSpPr>
          <p:cNvPr id="18437" name="Rectangle 3"/>
          <p:cNvSpPr>
            <a:spLocks noGrp="1" noChangeArrowheads="1"/>
          </p:cNvSpPr>
          <p:nvPr>
            <p:ph type="body"/>
          </p:nvPr>
        </p:nvSpPr>
        <p:spPr bwMode="auto">
          <a:xfrm>
            <a:off x="914400" y="4343400"/>
            <a:ext cx="4973638" cy="4179888"/>
          </a:xfrm>
          <a:noFill/>
        </p:spPr>
        <p:txBody>
          <a:bodyPr wrap="none" numCol="1" anchor="ctr" anchorCtr="0" compatLnSpc="1">
            <a:prstTxWarp prst="textNoShape">
              <a:avLst/>
            </a:prstTxWarp>
          </a:bodyPr>
          <a:lstStyle/>
          <a:p>
            <a:pPr eaLnBrk="1" hangingPunct="1">
              <a:spcBef>
                <a:spcPct val="0"/>
              </a:spcBef>
            </a:pPr>
            <a:endParaRPr lang="fr-FR" smtClean="0">
              <a:latin typeface="Arial" charset="0"/>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867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nl-NL" dirty="0" smtClean="0">
              <a:solidFill>
                <a:srgbClr val="FF0000"/>
              </a:solidFill>
            </a:endParaRPr>
          </a:p>
        </p:txBody>
      </p:sp>
      <p:sp>
        <p:nvSpPr>
          <p:cNvPr id="28676"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2EA5E2B-1531-4ADF-A856-1D3613F46B4F}" type="slidenum">
              <a:rPr lang="nl-NL" altLang="nl-NL" smtClean="0">
                <a:solidFill>
                  <a:prstClr val="black"/>
                </a:solidFill>
              </a:rPr>
              <a:pPr/>
              <a:t>30</a:t>
            </a:fld>
            <a:endParaRPr lang="nl-NL" altLang="nl-NL" smtClean="0">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latin typeface="Times New Roman" pitchFamily="18" charset="0"/>
            </a:endParaRPr>
          </a:p>
        </p:txBody>
      </p:sp>
      <p:sp>
        <p:nvSpPr>
          <p:cNvPr id="154628" name="Date Placeholder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a:solidFill>
                  <a:prstClr val="black"/>
                </a:solidFill>
              </a:rPr>
              <a:t>14/12/2010</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867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kern="1200" dirty="0" smtClean="0">
                <a:solidFill>
                  <a:schemeClr val="tx1"/>
                </a:solidFill>
                <a:latin typeface="+mn-lt"/>
                <a:ea typeface="+mn-ea"/>
                <a:cs typeface="+mn-cs"/>
              </a:rPr>
              <a:t>skilled hand exercise (5min) + form circle, throw ball and state: name, organization, role in the project, </a:t>
            </a:r>
            <a:r>
              <a:rPr lang="en-US" sz="1200" kern="1200" dirty="0" smtClean="0">
                <a:solidFill>
                  <a:srgbClr val="FF0000"/>
                </a:solidFill>
                <a:latin typeface="+mn-lt"/>
                <a:ea typeface="+mn-ea"/>
                <a:cs typeface="+mn-cs"/>
              </a:rPr>
              <a:t>one thing of the skills you are good at and feel proud of (15min).</a:t>
            </a:r>
          </a:p>
          <a:p>
            <a:pPr eaLnBrk="1" hangingPunct="1">
              <a:spcBef>
                <a:spcPct val="0"/>
              </a:spcBef>
            </a:pPr>
            <a:r>
              <a:rPr lang="en-US" sz="1200" kern="1200" dirty="0" smtClean="0">
                <a:solidFill>
                  <a:srgbClr val="FF0000"/>
                </a:solidFill>
                <a:latin typeface="+mn-lt"/>
                <a:ea typeface="+mn-ea"/>
                <a:cs typeface="+mn-cs"/>
              </a:rPr>
              <a:t>One thing they would</a:t>
            </a:r>
            <a:r>
              <a:rPr lang="en-US" sz="1200" kern="1200" baseline="0" dirty="0" smtClean="0">
                <a:solidFill>
                  <a:srgbClr val="FF0000"/>
                </a:solidFill>
                <a:latin typeface="+mn-lt"/>
                <a:ea typeface="+mn-ea"/>
                <a:cs typeface="+mn-cs"/>
              </a:rPr>
              <a:t> like to learn / gain from the workshop</a:t>
            </a:r>
            <a:endParaRPr lang="en-US" sz="1200" kern="1200" dirty="0" smtClean="0">
              <a:solidFill>
                <a:srgbClr val="FF0000"/>
              </a:solidFill>
              <a:latin typeface="+mn-lt"/>
              <a:ea typeface="+mn-ea"/>
              <a:cs typeface="+mn-cs"/>
            </a:endParaRPr>
          </a:p>
          <a:p>
            <a:pPr eaLnBrk="1" hangingPunct="1">
              <a:spcBef>
                <a:spcPct val="0"/>
              </a:spcBef>
            </a:pPr>
            <a:endParaRPr lang="en-US" altLang="nl-NL" dirty="0" smtClean="0">
              <a:solidFill>
                <a:srgbClr val="FF0000"/>
              </a:solidFill>
            </a:endParaRPr>
          </a:p>
        </p:txBody>
      </p:sp>
      <p:sp>
        <p:nvSpPr>
          <p:cNvPr id="28676"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2EA5E2B-1531-4ADF-A856-1D3613F46B4F}" type="slidenum">
              <a:rPr lang="nl-NL" altLang="nl-NL" smtClean="0"/>
              <a:pPr/>
              <a:t>3</a:t>
            </a:fld>
            <a:endParaRPr lang="nl-NL" altLang="nl-NL"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42"/>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3D74E8C-1119-4A61-BA46-8258020B88D2}" type="slidenum">
              <a:rPr lang="en-GB">
                <a:solidFill>
                  <a:srgbClr val="000000"/>
                </a:solidFill>
                <a:ea typeface="ＭＳ Ｐゴシック" pitchFamily="34" charset="-128"/>
              </a:rPr>
              <a:pPr>
                <a:defRPr/>
              </a:pPr>
              <a:t>33</a:t>
            </a:fld>
            <a:endParaRPr lang="en-GB">
              <a:solidFill>
                <a:srgbClr val="000000"/>
              </a:solidFill>
              <a:ea typeface="ＭＳ Ｐゴシック" pitchFamily="34" charset="-128"/>
            </a:endParaRPr>
          </a:p>
        </p:txBody>
      </p:sp>
      <p:sp>
        <p:nvSpPr>
          <p:cNvPr id="13315" name="Text Box 1"/>
          <p:cNvSpPr txBox="1">
            <a:spLocks noChangeArrowheads="1"/>
          </p:cNvSpPr>
          <p:nvPr/>
        </p:nvSpPr>
        <p:spPr bwMode="auto">
          <a:xfrm>
            <a:off x="3886200" y="8686800"/>
            <a:ext cx="2971800" cy="457200"/>
          </a:xfrm>
          <a:prstGeom prst="rect">
            <a:avLst/>
          </a:prstGeom>
          <a:noFill/>
          <a:ln w="9525">
            <a:noFill/>
            <a:round/>
            <a:headEnd/>
            <a:tailEnd/>
          </a:ln>
        </p:spPr>
        <p:txBody>
          <a:bodyPr lIns="90000" tIns="46800" rIns="90000" bIns="46800" anchor="b"/>
          <a:lstStyle/>
          <a:p>
            <a:pPr algn="r"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C8F6BCF5-B770-480F-839C-0876C8764106}" type="slidenum">
              <a:rPr lang="es-ES" sz="1200" smtClean="0">
                <a:solidFill>
                  <a:srgbClr val="000000"/>
                </a:solidFill>
                <a:latin typeface="Arial" pitchFamily="34" charset="0"/>
                <a:ea typeface="MS PGothic" pitchFamily="34" charset="-128"/>
              </a:rPr>
              <a:pPr algn="r"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33</a:t>
            </a:fld>
            <a:endParaRPr lang="es-ES" sz="1200" smtClean="0">
              <a:solidFill>
                <a:srgbClr val="000000"/>
              </a:solidFill>
              <a:latin typeface="Arial" pitchFamily="34" charset="0"/>
              <a:ea typeface="MS PGothic" pitchFamily="34" charset="-128"/>
            </a:endParaRPr>
          </a:p>
        </p:txBody>
      </p:sp>
      <p:sp>
        <p:nvSpPr>
          <p:cNvPr id="13316"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pPr fontAlgn="base">
              <a:spcBef>
                <a:spcPct val="0"/>
              </a:spcBef>
              <a:spcAft>
                <a:spcPct val="0"/>
              </a:spcAft>
            </a:pPr>
            <a:endParaRPr lang="es-ES" smtClean="0">
              <a:solidFill>
                <a:srgbClr val="000000"/>
              </a:solidFill>
              <a:latin typeface="Arial" pitchFamily="34" charset="0"/>
              <a:ea typeface="MS PGothic" pitchFamily="34" charset="-128"/>
            </a:endParaRPr>
          </a:p>
        </p:txBody>
      </p:sp>
      <p:sp>
        <p:nvSpPr>
          <p:cNvPr id="13317" name="Rectangle 3"/>
          <p:cNvSpPr>
            <a:spLocks noGrp="1" noChangeArrowheads="1"/>
          </p:cNvSpPr>
          <p:nvPr>
            <p:ph type="body"/>
          </p:nvPr>
        </p:nvSpPr>
        <p:spPr bwMode="auto">
          <a:xfrm>
            <a:off x="914400" y="4343400"/>
            <a:ext cx="4973638" cy="4179888"/>
          </a:xfrm>
          <a:noFill/>
        </p:spPr>
        <p:txBody>
          <a:bodyPr wrap="none" numCol="1" anchor="ctr" anchorCtr="0" compatLnSpc="1">
            <a:prstTxWarp prst="textNoShape">
              <a:avLst/>
            </a:prstTxWarp>
          </a:bodyPr>
          <a:lstStyle/>
          <a:p>
            <a:pPr eaLnBrk="1" hangingPunct="1">
              <a:spcBef>
                <a:spcPct val="0"/>
              </a:spcBef>
            </a:pPr>
            <a:r>
              <a:rPr lang="fr-FR" b="1" dirty="0" smtClean="0">
                <a:solidFill>
                  <a:srgbClr val="222222"/>
                </a:solidFill>
                <a:cs typeface="Arial" pitchFamily="34" charset="0"/>
              </a:rPr>
              <a:t>Pour connaître le niveau de mise en œuvre des activités et si nous arrivons aux numéros de bénéficiaires prévus </a:t>
            </a:r>
            <a:br>
              <a:rPr lang="fr-FR" b="1" dirty="0" smtClean="0">
                <a:solidFill>
                  <a:srgbClr val="222222"/>
                </a:solidFill>
                <a:cs typeface="Arial" pitchFamily="34" charset="0"/>
              </a:rPr>
            </a:br>
            <a:r>
              <a:rPr lang="fr-FR" b="1" dirty="0" smtClean="0">
                <a:solidFill>
                  <a:srgbClr val="222222"/>
                </a:solidFill>
                <a:cs typeface="Arial" pitchFamily="34" charset="0"/>
              </a:rPr>
              <a:t>  Pour avoir d'informations pour décider d'adapter, de corriger ou de maintenir ce que nous faisons </a:t>
            </a:r>
            <a:br>
              <a:rPr lang="fr-FR" b="1" dirty="0" smtClean="0">
                <a:solidFill>
                  <a:srgbClr val="222222"/>
                </a:solidFill>
                <a:cs typeface="Arial" pitchFamily="34" charset="0"/>
              </a:rPr>
            </a:br>
            <a:r>
              <a:rPr lang="fr-FR" b="1" dirty="0" smtClean="0">
                <a:solidFill>
                  <a:srgbClr val="222222"/>
                </a:solidFill>
                <a:cs typeface="Arial" pitchFamily="34" charset="0"/>
              </a:rPr>
              <a:t>  Pour savoir si nous obtenons des résultats / objectifs </a:t>
            </a:r>
            <a:br>
              <a:rPr lang="fr-FR" b="1" dirty="0" smtClean="0">
                <a:solidFill>
                  <a:srgbClr val="222222"/>
                </a:solidFill>
                <a:cs typeface="Arial" pitchFamily="34" charset="0"/>
              </a:rPr>
            </a:br>
            <a:r>
              <a:rPr lang="fr-FR" b="1" dirty="0" smtClean="0">
                <a:solidFill>
                  <a:srgbClr val="222222"/>
                </a:solidFill>
                <a:cs typeface="Arial" pitchFamily="34" charset="0"/>
              </a:rPr>
              <a:t>  rapport</a:t>
            </a:r>
            <a:br>
              <a:rPr lang="fr-FR" b="1" dirty="0" smtClean="0">
                <a:solidFill>
                  <a:srgbClr val="222222"/>
                </a:solidFill>
                <a:cs typeface="Arial" pitchFamily="34" charset="0"/>
              </a:rPr>
            </a:br>
            <a:r>
              <a:rPr lang="fr-FR" b="1" dirty="0" smtClean="0">
                <a:solidFill>
                  <a:srgbClr val="222222"/>
                </a:solidFill>
                <a:cs typeface="Arial" pitchFamily="34" charset="0"/>
              </a:rPr>
              <a:t>  </a:t>
            </a:r>
            <a:r>
              <a:rPr lang="fr-FR" b="1" dirty="0" err="1" smtClean="0">
                <a:solidFill>
                  <a:srgbClr val="222222"/>
                </a:solidFill>
                <a:cs typeface="Arial" pitchFamily="34" charset="0"/>
              </a:rPr>
              <a:t>Etc</a:t>
            </a:r>
            <a:r>
              <a:rPr lang="fr-FR" b="1" dirty="0" smtClean="0">
                <a:solidFill>
                  <a:srgbClr val="222222"/>
                </a:solidFill>
                <a:cs typeface="Arial" pitchFamily="34" charset="0"/>
              </a:rPr>
              <a:t> ...</a:t>
            </a:r>
            <a:endParaRPr lang="fr-FR" b="1" dirty="0" smtClean="0">
              <a:latin typeface="Arial" pitchFamily="34" charset="0"/>
              <a:cs typeface="Arial" pitchFamily="34" charset="0"/>
            </a:endParaRPr>
          </a:p>
          <a:p>
            <a:pPr eaLnBrk="1" hangingPunct="1">
              <a:spcBef>
                <a:spcPct val="0"/>
              </a:spcBef>
            </a:pPr>
            <a:endParaRPr lang="fr-FR" dirty="0" smtClean="0">
              <a:latin typeface="Arial" pitchFamily="34" charset="0"/>
              <a:cs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867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nl-NL" dirty="0" smtClean="0">
              <a:solidFill>
                <a:srgbClr val="FF0000"/>
              </a:solidFill>
            </a:endParaRPr>
          </a:p>
        </p:txBody>
      </p:sp>
      <p:sp>
        <p:nvSpPr>
          <p:cNvPr id="28676"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2EA5E2B-1531-4ADF-A856-1D3613F46B4F}" type="slidenum">
              <a:rPr lang="nl-NL" altLang="nl-NL" smtClean="0"/>
              <a:pPr/>
              <a:t>40</a:t>
            </a:fld>
            <a:endParaRPr lang="nl-NL" altLang="nl-NL"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379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latin typeface="Arial" pitchFamily="34" charset="0"/>
              <a:cs typeface="Arial" pitchFamily="34" charset="0"/>
            </a:endParaRPr>
          </a:p>
        </p:txBody>
      </p:sp>
      <p:sp>
        <p:nvSpPr>
          <p:cNvPr id="3482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C251DF1-DD96-46F7-B1E5-81ADA7F89496}" type="slidenum">
              <a:rPr lang="en-GB">
                <a:solidFill>
                  <a:srgbClr val="000000"/>
                </a:solidFill>
                <a:ea typeface="ＭＳ Ｐゴシック" pitchFamily="34" charset="-128"/>
              </a:rPr>
              <a:pPr>
                <a:defRPr/>
              </a:pPr>
              <a:t>42</a:t>
            </a:fld>
            <a:endParaRPr lang="en-GB">
              <a:solidFill>
                <a:srgbClr val="000000"/>
              </a:solidFill>
              <a:ea typeface="ＭＳ Ｐゴシック"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4AD1DEDC-C627-416C-96D8-960A144D474B}" type="slidenum">
              <a:rPr lang="es-ES" smtClean="0"/>
              <a:pPr/>
              <a:t>43</a:t>
            </a:fld>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4819" name="2 Marcador de notas"/>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Advantages</a:t>
            </a:r>
          </a:p>
          <a:p>
            <a:r>
              <a:rPr lang="en-US" sz="1200" kern="1200" dirty="0" smtClean="0">
                <a:solidFill>
                  <a:schemeClr val="tx1"/>
                </a:solidFill>
                <a:latin typeface="+mn-lt"/>
                <a:ea typeface="+mn-ea"/>
                <a:cs typeface="+mn-cs"/>
              </a:rPr>
              <a:t>Knows the </a:t>
            </a:r>
            <a:r>
              <a:rPr lang="en-US" sz="1200" kern="1200" dirty="0" err="1" smtClean="0">
                <a:solidFill>
                  <a:schemeClr val="tx1"/>
                </a:solidFill>
                <a:latin typeface="+mn-lt"/>
                <a:ea typeface="+mn-ea"/>
                <a:cs typeface="+mn-cs"/>
              </a:rPr>
              <a:t>organisation</a:t>
            </a:r>
            <a:r>
              <a:rPr lang="en-US" sz="1200" kern="1200" dirty="0" smtClean="0">
                <a:solidFill>
                  <a:schemeClr val="tx1"/>
                </a:solidFill>
                <a:latin typeface="+mn-lt"/>
                <a:ea typeface="+mn-ea"/>
                <a:cs typeface="+mn-cs"/>
              </a:rPr>
              <a:t>, its </a:t>
            </a:r>
            <a:r>
              <a:rPr lang="en-US" sz="1200" kern="1200" dirty="0" err="1" smtClean="0">
                <a:solidFill>
                  <a:schemeClr val="tx1"/>
                </a:solidFill>
                <a:latin typeface="+mn-lt"/>
                <a:ea typeface="+mn-ea"/>
                <a:cs typeface="+mn-cs"/>
              </a:rPr>
              <a:t>programme</a:t>
            </a:r>
            <a:r>
              <a:rPr lang="en-US" sz="1200" kern="1200" dirty="0" smtClean="0">
                <a:solidFill>
                  <a:schemeClr val="tx1"/>
                </a:solidFill>
                <a:latin typeface="+mn-lt"/>
                <a:ea typeface="+mn-ea"/>
                <a:cs typeface="+mn-cs"/>
              </a:rPr>
              <a:t>, ethos, and ways of working.</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Understands and can interpret personal </a:t>
            </a:r>
            <a:r>
              <a:rPr lang="en-US" sz="1200" kern="1200" dirty="0" err="1" smtClean="0">
                <a:solidFill>
                  <a:schemeClr val="tx1"/>
                </a:solidFill>
                <a:latin typeface="+mn-lt"/>
                <a:ea typeface="+mn-ea"/>
                <a:cs typeface="+mn-cs"/>
              </a:rPr>
              <a:t>behaviour</a:t>
            </a:r>
            <a:r>
              <a:rPr lang="en-US" sz="1200" kern="1200" dirty="0" smtClean="0">
                <a:solidFill>
                  <a:schemeClr val="tx1"/>
                </a:solidFill>
                <a:latin typeface="+mn-lt"/>
                <a:ea typeface="+mn-ea"/>
                <a:cs typeface="+mn-cs"/>
              </a:rPr>
              <a:t> and attitudes.</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Because known to staff, less likely to cause anxiety or disruption.</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Better able to follow up on recommendations.</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Usually less expensive.</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Doesn't require lengthy recruitment procedures.</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Helps to develop internal evaluation capacity, at country or national level.</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Better able to communicate evaluation findings throughout </a:t>
            </a:r>
            <a:r>
              <a:rPr lang="en-US" sz="1200" kern="1200" dirty="0" err="1" smtClean="0">
                <a:solidFill>
                  <a:schemeClr val="tx1"/>
                </a:solidFill>
                <a:latin typeface="+mn-lt"/>
                <a:ea typeface="+mn-ea"/>
                <a:cs typeface="+mn-cs"/>
              </a:rPr>
              <a:t>organisation</a:t>
            </a:r>
            <a:r>
              <a:rPr lang="en-US"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Disadvantages</a:t>
            </a:r>
          </a:p>
          <a:p>
            <a:r>
              <a:rPr lang="en-US" sz="1200" kern="1200" dirty="0" smtClean="0">
                <a:solidFill>
                  <a:schemeClr val="tx1"/>
                </a:solidFill>
                <a:latin typeface="+mn-lt"/>
                <a:ea typeface="+mn-ea"/>
                <a:cs typeface="+mn-cs"/>
              </a:rPr>
              <a:t>Finds it harder to be objective.</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May avoid negative conclusions, which reflect badly on individuals or the </a:t>
            </a:r>
            <a:r>
              <a:rPr lang="en-US" sz="1200" kern="1200" dirty="0" err="1" smtClean="0">
                <a:solidFill>
                  <a:schemeClr val="tx1"/>
                </a:solidFill>
                <a:latin typeface="+mn-lt"/>
                <a:ea typeface="+mn-ea"/>
                <a:cs typeface="+mn-cs"/>
              </a:rPr>
              <a:t>organisation</a:t>
            </a:r>
            <a:r>
              <a:rPr lang="en-US" sz="1200" kern="1200" dirty="0" smtClean="0">
                <a:solidFill>
                  <a:schemeClr val="tx1"/>
                </a:solidFill>
                <a:latin typeface="+mn-lt"/>
                <a:ea typeface="+mn-ea"/>
                <a:cs typeface="+mn-cs"/>
              </a:rPr>
              <a:t>.</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Tends to accept assumptions of </a:t>
            </a:r>
            <a:r>
              <a:rPr lang="en-US" sz="1200" kern="1200" dirty="0" err="1" smtClean="0">
                <a:solidFill>
                  <a:schemeClr val="tx1"/>
                </a:solidFill>
                <a:latin typeface="+mn-lt"/>
                <a:ea typeface="+mn-ea"/>
                <a:cs typeface="+mn-cs"/>
              </a:rPr>
              <a:t>organisation</a:t>
            </a:r>
            <a:r>
              <a:rPr lang="en-US" sz="1200" kern="1200" dirty="0" smtClean="0">
                <a:solidFill>
                  <a:schemeClr val="tx1"/>
                </a:solidFill>
                <a:latin typeface="+mn-lt"/>
                <a:ea typeface="+mn-ea"/>
                <a:cs typeface="+mn-cs"/>
              </a:rPr>
              <a:t> uncritically.</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May be constrained by demands of existing job (if seconded to an evaluation) and not able to give sufficient time to evaluation.</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May be part of authority structure, involved in internal politics or conflicts.</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May not be fully trained or experienced in evaluation.</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May not have necessary technical expertise.</a:t>
            </a:r>
          </a:p>
          <a:p>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External evaluator</a:t>
            </a:r>
          </a:p>
          <a:p>
            <a:r>
              <a:rPr lang="en-US" sz="1200" kern="1200" dirty="0" smtClean="0">
                <a:solidFill>
                  <a:schemeClr val="tx1"/>
                </a:solidFill>
                <a:latin typeface="+mn-lt"/>
                <a:ea typeface="+mn-ea"/>
                <a:cs typeface="+mn-cs"/>
              </a:rPr>
              <a:t>Advantages</a:t>
            </a:r>
          </a:p>
          <a:p>
            <a:r>
              <a:rPr lang="en-US" sz="1200" kern="1200" dirty="0" smtClean="0">
                <a:solidFill>
                  <a:schemeClr val="tx1"/>
                </a:solidFill>
                <a:latin typeface="+mn-lt"/>
                <a:ea typeface="+mn-ea"/>
                <a:cs typeface="+mn-cs"/>
              </a:rPr>
              <a:t>Not personally involved, so more objective. Free from </a:t>
            </a:r>
            <a:r>
              <a:rPr lang="en-US" sz="1200" kern="1200" dirty="0" err="1" smtClean="0">
                <a:solidFill>
                  <a:schemeClr val="tx1"/>
                </a:solidFill>
                <a:latin typeface="+mn-lt"/>
                <a:ea typeface="+mn-ea"/>
                <a:cs typeface="+mn-cs"/>
              </a:rPr>
              <a:t>organisational</a:t>
            </a:r>
            <a:r>
              <a:rPr lang="en-US" sz="1200" kern="1200" dirty="0" smtClean="0">
                <a:solidFill>
                  <a:schemeClr val="tx1"/>
                </a:solidFill>
                <a:latin typeface="+mn-lt"/>
                <a:ea typeface="+mn-ea"/>
                <a:cs typeface="+mn-cs"/>
              </a:rPr>
              <a:t> bias, can contribute fresh perspective. May have broader experience in field. May be trained and experienced in carrying out evaluations. Can act as arbitrator or neutral mediator in cases where evaluation reveals conflicts of interest. May contribute technical knowledge or advice.</a:t>
            </a:r>
          </a:p>
          <a:p>
            <a:r>
              <a:rPr lang="en-US" sz="1200" kern="1200" dirty="0" smtClean="0">
                <a:solidFill>
                  <a:schemeClr val="tx1"/>
                </a:solidFill>
                <a:latin typeface="+mn-lt"/>
                <a:ea typeface="+mn-ea"/>
                <a:cs typeface="+mn-cs"/>
              </a:rPr>
              <a:t>Disadvantages</a:t>
            </a:r>
          </a:p>
          <a:p>
            <a:r>
              <a:rPr lang="en-US" sz="1200" kern="1200" dirty="0" smtClean="0">
                <a:solidFill>
                  <a:schemeClr val="tx1"/>
                </a:solidFill>
                <a:latin typeface="+mn-lt"/>
                <a:ea typeface="+mn-ea"/>
                <a:cs typeface="+mn-cs"/>
              </a:rPr>
              <a:t>May not fully understand the </a:t>
            </a:r>
            <a:r>
              <a:rPr lang="en-US" sz="1200" kern="1200" dirty="0" err="1" smtClean="0">
                <a:solidFill>
                  <a:schemeClr val="tx1"/>
                </a:solidFill>
                <a:latin typeface="+mn-lt"/>
                <a:ea typeface="+mn-ea"/>
                <a:cs typeface="+mn-cs"/>
              </a:rPr>
              <a:t>organisation</a:t>
            </a:r>
            <a:r>
              <a:rPr lang="en-US" sz="1200" kern="1200" dirty="0" smtClean="0">
                <a:solidFill>
                  <a:schemeClr val="tx1"/>
                </a:solidFill>
                <a:latin typeface="+mn-lt"/>
                <a:ea typeface="+mn-ea"/>
                <a:cs typeface="+mn-cs"/>
              </a:rPr>
              <a:t> policies, procedures, personalities and ethos.</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May not appreciate local political and cultural environment.</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May not appreciate constraints on implementing recommendations.</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May be seen as critical adversary, arousing anxiety and defensiveness.</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May be expensive.</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Takes time to recruit, brief, and orientate.</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Less likely to be able to follow-up on implementation of recommendations.</a:t>
            </a:r>
            <a:endParaRPr lang="en-US" sz="1200" kern="1200" dirty="0">
              <a:solidFill>
                <a:schemeClr val="tx1"/>
              </a:solidFill>
              <a:latin typeface="+mn-lt"/>
              <a:ea typeface="+mn-ea"/>
              <a:cs typeface="+mn-cs"/>
            </a:endParaRPr>
          </a:p>
        </p:txBody>
      </p:sp>
      <p:sp>
        <p:nvSpPr>
          <p:cNvPr id="3584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8FD664A-71FF-44E4-93DA-AF8DFE849A8B}" type="slidenum">
              <a:rPr lang="en-GB">
                <a:solidFill>
                  <a:srgbClr val="000000"/>
                </a:solidFill>
                <a:ea typeface="ＭＳ Ｐゴシック" pitchFamily="34" charset="-128"/>
              </a:rPr>
              <a:pPr>
                <a:defRPr/>
              </a:pPr>
              <a:t>44</a:t>
            </a:fld>
            <a:endParaRPr lang="en-GB">
              <a:solidFill>
                <a:srgbClr val="000000"/>
              </a:solidFill>
              <a:ea typeface="ＭＳ Ｐゴシック" pitchFamily="34"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686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dirty="0" smtClean="0">
              <a:latin typeface="Arial" pitchFamily="34" charset="0"/>
              <a:cs typeface="Arial" pitchFamily="34" charset="0"/>
            </a:endParaRPr>
          </a:p>
        </p:txBody>
      </p:sp>
      <p:sp>
        <p:nvSpPr>
          <p:cNvPr id="3789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8E1B1D3-EECC-4253-9B48-2B8C879E9EE3}" type="slidenum">
              <a:rPr lang="en-GB">
                <a:solidFill>
                  <a:srgbClr val="000000"/>
                </a:solidFill>
                <a:ea typeface="ＭＳ Ｐゴシック" pitchFamily="34" charset="-128"/>
              </a:rPr>
              <a:pPr>
                <a:defRPr/>
              </a:pPr>
              <a:t>45</a:t>
            </a:fld>
            <a:endParaRPr lang="en-GB">
              <a:solidFill>
                <a:srgbClr val="000000"/>
              </a:solidFill>
              <a:ea typeface="ＭＳ Ｐゴシック"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AC30EB-1501-4053-9A2E-BC5AC9C0A6C0}" type="slidenum">
              <a:rPr lang="es-ES_tradnl">
                <a:solidFill>
                  <a:prstClr val="black"/>
                </a:solidFill>
              </a:rPr>
              <a:pPr/>
              <a:t>48</a:t>
            </a:fld>
            <a:endParaRPr lang="es-ES_tradnl">
              <a:solidFill>
                <a:prstClr val="black"/>
              </a:solidFill>
            </a:endParaRPr>
          </a:p>
        </p:txBody>
      </p:sp>
      <p:sp>
        <p:nvSpPr>
          <p:cNvPr id="579586" name="Rectangle 2"/>
          <p:cNvSpPr>
            <a:spLocks noGrp="1" noRot="1" noChangeAspect="1" noChangeArrowheads="1" noTextEdit="1"/>
          </p:cNvSpPr>
          <p:nvPr>
            <p:ph type="sldImg"/>
          </p:nvPr>
        </p:nvSpPr>
        <p:spPr>
          <a:xfrm>
            <a:off x="1143000" y="685800"/>
            <a:ext cx="4572000" cy="3429000"/>
          </a:xfrm>
          <a:ln/>
        </p:spPr>
      </p:sp>
      <p:sp>
        <p:nvSpPr>
          <p:cNvPr id="579587" name="Rectangle 3"/>
          <p:cNvSpPr>
            <a:spLocks noGrp="1" noChangeArrowheads="1"/>
          </p:cNvSpPr>
          <p:nvPr>
            <p:ph type="body" idx="1"/>
          </p:nvPr>
        </p:nvSpPr>
        <p:spPr/>
        <p:txBody>
          <a:bodyPr/>
          <a:lstStyle/>
          <a:p>
            <a:endParaRPr lang="pt-B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miter lim="800000"/>
            <a:headEnd/>
            <a:tailEnd/>
          </a:ln>
        </p:spPr>
        <p:txBody>
          <a:bodyPr/>
          <a:lstStyle/>
          <a:p>
            <a:fld id="{55EB619F-048C-4C52-B12C-FE683675ED82}" type="slidenum">
              <a:rPr lang="en-US" altLang="en-US">
                <a:solidFill>
                  <a:prstClr val="black"/>
                </a:solidFill>
              </a:rPr>
              <a:pPr/>
              <a:t>52</a:t>
            </a:fld>
            <a:endParaRPr lang="en-US" altLang="en-US">
              <a:solidFill>
                <a:prstClr val="black"/>
              </a:solidFill>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endParaRPr lang="th-TH" altLang="en-US" dirty="0" smtClean="0">
              <a:latin typeface="Arial" pitchFamily="34" charset="0"/>
              <a:cs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457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dirty="0" smtClean="0"/>
          </a:p>
        </p:txBody>
      </p:sp>
      <p:sp>
        <p:nvSpPr>
          <p:cNvPr id="1843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4B9626-7E76-4187-9D7D-97F27F3FC20D}" type="slidenum">
              <a:rPr lang="es-ES_tradnl" smtClean="0">
                <a:solidFill>
                  <a:srgbClr val="000000"/>
                </a:solidFill>
              </a:rPr>
              <a:pPr fontAlgn="base">
                <a:spcBef>
                  <a:spcPct val="0"/>
                </a:spcBef>
                <a:spcAft>
                  <a:spcPct val="0"/>
                </a:spcAft>
                <a:defRPr/>
              </a:pPr>
              <a:t>57</a:t>
            </a:fld>
            <a:endParaRPr lang="es-ES_tradnl" smtClean="0">
              <a:solidFill>
                <a:srgbClr val="000000"/>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altLang="nl-NL" dirty="0" smtClean="0"/>
              <a:t>Campaigns MEL people call learning an ‘equation’ because it does involve adding / multiplying things together and coming out with other results. They have a point: there are some key things we add together, and we expect to see something on the other side of the equation.</a:t>
            </a:r>
          </a:p>
          <a:p>
            <a:pPr eaLnBrk="1" hangingPunct="1">
              <a:spcBef>
                <a:spcPct val="0"/>
              </a:spcBef>
            </a:pPr>
            <a:endParaRPr lang="en-GB" altLang="nl-NL" dirty="0" smtClean="0"/>
          </a:p>
          <a:p>
            <a:pPr eaLnBrk="1" hangingPunct="1">
              <a:spcBef>
                <a:spcPct val="0"/>
              </a:spcBef>
            </a:pPr>
            <a:r>
              <a:rPr lang="en-GB" altLang="nl-NL" dirty="0" smtClean="0"/>
              <a:t>The three items coming from the equation are each dealt with in one of the next slides</a:t>
            </a:r>
          </a:p>
        </p:txBody>
      </p:sp>
      <p:sp>
        <p:nvSpPr>
          <p:cNvPr id="952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5F09C30-0058-420B-98DD-89B5322F6315}" type="slidenum">
              <a:rPr lang="en-US" altLang="nl-NL">
                <a:solidFill>
                  <a:prstClr val="black"/>
                </a:solidFill>
              </a:rPr>
              <a:pPr/>
              <a:t>58</a:t>
            </a:fld>
            <a:endParaRPr lang="en-US" altLang="nl-NL">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867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nl-NL" dirty="0" smtClean="0"/>
          </a:p>
        </p:txBody>
      </p:sp>
      <p:sp>
        <p:nvSpPr>
          <p:cNvPr id="28676"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2EA5E2B-1531-4ADF-A856-1D3613F46B4F}" type="slidenum">
              <a:rPr lang="nl-NL" altLang="nl-NL" smtClean="0"/>
              <a:pPr/>
              <a:t>4</a:t>
            </a:fld>
            <a:endParaRPr lang="nl-NL" altLang="nl-NL"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89091"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r>
              <a:rPr lang="fr-FR" dirty="0" smtClean="0"/>
              <a:t>Une leçon apprise est une synthèse des connaissances ou de la compréhension qui résultent d’une expérience positive ou négative pouvant servir pour d’autres contextes et/ou reproductible. Un enseignement peut également être appelé ou devenir une bonne pratique lorsque ses étapes ont été décrites plus en détail afin de permettre la reproduction du processus ayant conduit au résultat.</a:t>
            </a:r>
            <a:endParaRPr lang="nl-NL" altLang="nl-NL" dirty="0" smtClean="0"/>
          </a:p>
          <a:p>
            <a:endParaRPr lang="nl-NL" altLang="nl-NL" dirty="0" smtClean="0"/>
          </a:p>
          <a:p>
            <a:r>
              <a:rPr lang="nl-NL" altLang="nl-NL" dirty="0" smtClean="0"/>
              <a:t>Lessons </a:t>
            </a:r>
            <a:r>
              <a:rPr lang="nl-NL" altLang="nl-NL" dirty="0" err="1" smtClean="0"/>
              <a:t>learned</a:t>
            </a:r>
            <a:r>
              <a:rPr lang="nl-NL" altLang="nl-NL" dirty="0" smtClean="0"/>
              <a:t>: </a:t>
            </a:r>
            <a:r>
              <a:rPr lang="en-US" altLang="nl-NL" dirty="0" smtClean="0"/>
              <a:t>Generalizations based on monitoring and evaluation experiences with projects, programs, or policies that abstract from the specific circumstances to broader situations. Frequently, lessons highlight strengths or weaknesses in preparation, design, and implementation that affect performance, outcome, and impact. (CAMSA definition=OECD definition)</a:t>
            </a:r>
          </a:p>
          <a:p>
            <a:r>
              <a:rPr lang="en-US" altLang="nl-NL" dirty="0" smtClean="0"/>
              <a:t>These lessons are to be taken into account to </a:t>
            </a:r>
            <a:r>
              <a:rPr lang="nl-NL" altLang="nl-NL" dirty="0" err="1" smtClean="0"/>
              <a:t>inform</a:t>
            </a:r>
            <a:r>
              <a:rPr lang="nl-NL" altLang="nl-NL" dirty="0" smtClean="0"/>
              <a:t> </a:t>
            </a:r>
            <a:r>
              <a:rPr lang="nl-NL" altLang="nl-NL" dirty="0" err="1" smtClean="0"/>
              <a:t>decision</a:t>
            </a:r>
            <a:r>
              <a:rPr lang="nl-NL" altLang="nl-NL" dirty="0" smtClean="0"/>
              <a:t> </a:t>
            </a:r>
            <a:r>
              <a:rPr lang="nl-NL" altLang="nl-NL" dirty="0" err="1" smtClean="0"/>
              <a:t>making</a:t>
            </a:r>
            <a:r>
              <a:rPr lang="nl-NL" altLang="nl-NL" dirty="0" smtClean="0"/>
              <a:t> </a:t>
            </a:r>
            <a:r>
              <a:rPr lang="nl-NL" altLang="nl-NL" dirty="0" err="1" smtClean="0"/>
              <a:t>processes</a:t>
            </a:r>
            <a:r>
              <a:rPr lang="nl-NL" altLang="nl-NL" dirty="0" smtClean="0"/>
              <a:t>.</a:t>
            </a:r>
          </a:p>
          <a:p>
            <a:endParaRPr lang="nl-NL" altLang="nl-NL" dirty="0" smtClean="0"/>
          </a:p>
          <a:p>
            <a:r>
              <a:rPr lang="nl-NL" altLang="nl-NL" dirty="0" err="1" smtClean="0"/>
              <a:t>Learning</a:t>
            </a:r>
            <a:r>
              <a:rPr lang="nl-NL" altLang="nl-NL" dirty="0" smtClean="0"/>
              <a:t> </a:t>
            </a:r>
            <a:r>
              <a:rPr lang="nl-NL" altLang="nl-NL" dirty="0" err="1" smtClean="0"/>
              <a:t>can</a:t>
            </a:r>
            <a:r>
              <a:rPr lang="nl-NL" altLang="nl-NL" dirty="0" smtClean="0"/>
              <a:t> </a:t>
            </a:r>
            <a:r>
              <a:rPr lang="nl-NL" altLang="nl-NL" dirty="0" err="1" smtClean="0"/>
              <a:t>take</a:t>
            </a:r>
            <a:r>
              <a:rPr lang="nl-NL" altLang="nl-NL" dirty="0" smtClean="0"/>
              <a:t> place at different </a:t>
            </a:r>
            <a:r>
              <a:rPr lang="nl-NL" altLang="nl-NL" dirty="0" err="1" smtClean="0"/>
              <a:t>levels</a:t>
            </a:r>
            <a:r>
              <a:rPr lang="nl-NL" altLang="nl-NL" dirty="0" smtClean="0"/>
              <a:t> </a:t>
            </a:r>
          </a:p>
        </p:txBody>
      </p:sp>
      <p:sp>
        <p:nvSpPr>
          <p:cNvPr id="89092"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247E220-2D25-420D-AFB0-3BE83318BCBC}" type="slidenum">
              <a:rPr lang="en-GB" altLang="nl-NL">
                <a:solidFill>
                  <a:prstClr val="black"/>
                </a:solidFill>
              </a:rPr>
              <a:pPr/>
              <a:t>59</a:t>
            </a:fld>
            <a:endParaRPr lang="en-GB" altLang="nl-NL">
              <a:solidFill>
                <a:prstClr val="black"/>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97283"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ltLang="nl-NL" smtClean="0">
                <a:ea typeface="ＭＳ Ｐゴシック" pitchFamily="34" charset="-128"/>
              </a:rPr>
              <a:t>Reviewing project performance contributes to project implementation and improvement</a:t>
            </a:r>
          </a:p>
          <a:p>
            <a:pPr eaLnBrk="1" hangingPunct="1"/>
            <a:r>
              <a:rPr lang="en-GB" altLang="nl-NL" smtClean="0">
                <a:ea typeface="ＭＳ Ｐゴシック" pitchFamily="34" charset="-128"/>
              </a:rPr>
              <a:t>Learning creates space for early adjustment of programmes. </a:t>
            </a:r>
          </a:p>
          <a:p>
            <a:pPr eaLnBrk="1" hangingPunct="1"/>
            <a:r>
              <a:rPr lang="nl-NL" altLang="nl-NL" smtClean="0">
                <a:ea typeface="ＭＳ Ｐゴシック" pitchFamily="34" charset="-128"/>
              </a:rPr>
              <a:t>Adjustment enhances our efficiency &amp; impact.</a:t>
            </a:r>
          </a:p>
          <a:p>
            <a:r>
              <a:rPr lang="en-US" altLang="nl-NL" smtClean="0">
                <a:ea typeface="ＭＳ Ｐゴシック" pitchFamily="34" charset="-128"/>
              </a:rPr>
              <a:t>Documenting lessons learned helps us to determine what we should do in the future by building on the successes, overcoming our challenges, and avoiding the mistakes that we have made.</a:t>
            </a:r>
          </a:p>
          <a:p>
            <a:endParaRPr lang="nl-NL" altLang="nl-NL" smtClean="0"/>
          </a:p>
        </p:txBody>
      </p:sp>
      <p:sp>
        <p:nvSpPr>
          <p:cNvPr id="97284"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30B8B80-CB92-4E4C-ADAA-6D577A2D2254}" type="slidenum">
              <a:rPr lang="en-GB" altLang="nl-NL">
                <a:solidFill>
                  <a:prstClr val="black"/>
                </a:solidFill>
              </a:rPr>
              <a:pPr/>
              <a:t>60</a:t>
            </a:fld>
            <a:endParaRPr lang="en-GB" altLang="nl-NL">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99331"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r>
              <a:rPr lang="en-US" altLang="nl-NL" dirty="0" smtClean="0"/>
              <a:t>Evaluation and learning components will be specific moments throughout the cycle for managing programs and projects, </a:t>
            </a:r>
          </a:p>
          <a:p>
            <a:r>
              <a:rPr lang="nl-NL" altLang="nl-NL" dirty="0" err="1" smtClean="0"/>
              <a:t>Evaluations</a:t>
            </a:r>
            <a:r>
              <a:rPr lang="nl-NL" altLang="nl-NL" dirty="0" smtClean="0"/>
              <a:t> </a:t>
            </a:r>
            <a:r>
              <a:rPr lang="en-US" altLang="nl-NL" dirty="0" smtClean="0"/>
              <a:t>enhance learning between the communities and partners with whom we work, ourselves and our donors</a:t>
            </a:r>
            <a:endParaRPr lang="nl-NL" altLang="nl-NL" dirty="0" smtClean="0">
              <a:ea typeface="ＭＳ Ｐゴシック" pitchFamily="34" charset="-128"/>
            </a:endParaRPr>
          </a:p>
          <a:p>
            <a:endParaRPr lang="en-US" altLang="nl-NL" dirty="0" smtClean="0"/>
          </a:p>
          <a:p>
            <a:r>
              <a:rPr lang="en-US" altLang="nl-NL" dirty="0" smtClean="0"/>
              <a:t>Yet learning is not a specific phase, or exercise, during the program or project life span. </a:t>
            </a:r>
          </a:p>
          <a:p>
            <a:r>
              <a:rPr lang="en-US" altLang="nl-NL" dirty="0" smtClean="0"/>
              <a:t>As a learning organization, we must strive for continuous reflection and shared understanding, and the integration of the data and analysis to inform and adapt decisions, strategies and operational plans.</a:t>
            </a:r>
          </a:p>
          <a:p>
            <a:r>
              <a:rPr lang="en-US" altLang="nl-NL" dirty="0" smtClean="0"/>
              <a:t>Evaluation and learning components are not only specific moments in time; they are also on-going improvement processes which contribute to improve the quality of our strategies </a:t>
            </a:r>
            <a:r>
              <a:rPr lang="nl-NL" altLang="nl-NL" dirty="0" smtClean="0"/>
              <a:t>and impact.</a:t>
            </a:r>
          </a:p>
          <a:p>
            <a:pPr eaLnBrk="1" hangingPunct="1">
              <a:spcBef>
                <a:spcPct val="0"/>
              </a:spcBef>
            </a:pPr>
            <a:endParaRPr lang="nl-NL" altLang="nl-NL" dirty="0" smtClean="0"/>
          </a:p>
        </p:txBody>
      </p:sp>
      <p:sp>
        <p:nvSpPr>
          <p:cNvPr id="99332"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D368402-174E-4D45-BA2C-5AC0382FD0F3}" type="slidenum">
              <a:rPr lang="nl-NL" altLang="nl-NL">
                <a:solidFill>
                  <a:prstClr val="black"/>
                </a:solidFill>
              </a:rPr>
              <a:pPr/>
              <a:t>61</a:t>
            </a:fld>
            <a:endParaRPr lang="nl-NL" altLang="nl-NL">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eaLnBrk="1" hangingPunct="1">
              <a:defRPr/>
            </a:pPr>
            <a:r>
              <a:rPr lang="en-US" altLang="nl-NL" i="1" dirty="0" smtClean="0">
                <a:ea typeface="ＭＳ Ｐゴシック" pitchFamily="34" charset="-128"/>
              </a:rPr>
              <a:t>A learning organization needs to make use of the experience and knowledge of all its staff and partners, with sound PME and learning practices, policies and systems. </a:t>
            </a:r>
            <a:r>
              <a:rPr lang="en-US" altLang="nl-NL" dirty="0" smtClean="0">
                <a:ea typeface="ＭＳ Ｐゴシック" pitchFamily="34" charset="-128"/>
              </a:rPr>
              <a:t>It is making the organization as smart as the individuals who constitute it.</a:t>
            </a:r>
          </a:p>
          <a:p>
            <a:pPr eaLnBrk="1" hangingPunct="1">
              <a:defRPr/>
            </a:pPr>
            <a:endParaRPr lang="en-US" altLang="nl-NL" dirty="0" smtClean="0">
              <a:ea typeface="ＭＳ Ｐゴシック" pitchFamily="34" charset="-128"/>
            </a:endParaRPr>
          </a:p>
          <a:p>
            <a:pPr eaLnBrk="1" hangingPunct="1">
              <a:defRPr/>
            </a:pPr>
            <a:r>
              <a:rPr lang="en-GB" altLang="nl-NL" dirty="0" smtClean="0">
                <a:ea typeface="ＭＳ Ｐゴシック" pitchFamily="34" charset="-128"/>
              </a:rPr>
              <a:t>Organisational learning is a sense making process; </a:t>
            </a:r>
          </a:p>
          <a:p>
            <a:pPr marL="171450" indent="-171450" eaLnBrk="1" hangingPunct="1">
              <a:buFont typeface="Arial" panose="020B0604020202020204" pitchFamily="34" charset="0"/>
              <a:buChar char="•"/>
              <a:defRPr/>
            </a:pPr>
            <a:r>
              <a:rPr lang="en-GB" altLang="nl-NL" dirty="0" smtClean="0">
                <a:ea typeface="ＭＳ Ｐゴシック" pitchFamily="34" charset="-128"/>
              </a:rPr>
              <a:t>making sense of all information we draw from our </a:t>
            </a:r>
          </a:p>
          <a:p>
            <a:pPr marL="628650" lvl="1" indent="-171450" eaLnBrk="1" hangingPunct="1">
              <a:buFont typeface="Arial" panose="020B0604020202020204" pitchFamily="34" charset="0"/>
              <a:buChar char="•"/>
              <a:defRPr/>
            </a:pPr>
            <a:r>
              <a:rPr lang="en-GB" altLang="nl-NL" dirty="0" smtClean="0">
                <a:ea typeface="ＭＳ Ｐゴシック" pitchFamily="34" charset="-128"/>
              </a:rPr>
              <a:t>experiences, </a:t>
            </a:r>
          </a:p>
          <a:p>
            <a:pPr marL="628650" lvl="1" indent="-171450" eaLnBrk="1" hangingPunct="1">
              <a:buFont typeface="Arial" panose="020B0604020202020204" pitchFamily="34" charset="0"/>
              <a:buChar char="•"/>
              <a:defRPr/>
            </a:pPr>
            <a:r>
              <a:rPr lang="en-GB" altLang="nl-NL" dirty="0" smtClean="0">
                <a:ea typeface="ＭＳ Ｐゴシック" pitchFamily="34" charset="-128"/>
              </a:rPr>
              <a:t>concrete results (M&amp;E), </a:t>
            </a:r>
          </a:p>
          <a:p>
            <a:pPr marL="628650" lvl="1" indent="-171450" eaLnBrk="1" hangingPunct="1">
              <a:buFont typeface="Arial" panose="020B0604020202020204" pitchFamily="34" charset="0"/>
              <a:buChar char="•"/>
              <a:defRPr/>
            </a:pPr>
            <a:r>
              <a:rPr lang="en-GB" altLang="nl-NL" dirty="0" smtClean="0">
                <a:ea typeface="ＭＳ Ｐゴシック" pitchFamily="34" charset="-128"/>
              </a:rPr>
              <a:t>Newly gained insights (e.g. communications on learning done by others, e.g. in studies)</a:t>
            </a:r>
          </a:p>
          <a:p>
            <a:pPr eaLnBrk="1" hangingPunct="1">
              <a:buFont typeface="Arial" panose="020B0604020202020204" pitchFamily="34" charset="0"/>
              <a:buNone/>
              <a:defRPr/>
            </a:pPr>
            <a:r>
              <a:rPr lang="en-GB" altLang="nl-NL" i="1" u="sng" dirty="0" smtClean="0">
                <a:ea typeface="ＭＳ Ｐゴシック" pitchFamily="34" charset="-128"/>
              </a:rPr>
              <a:t>and</a:t>
            </a:r>
            <a:r>
              <a:rPr lang="en-GB" altLang="nl-NL" dirty="0" smtClean="0">
                <a:ea typeface="ＭＳ Ｐゴシック" pitchFamily="34" charset="-128"/>
              </a:rPr>
              <a:t> consequently incorporating them efficiently into the programme</a:t>
            </a:r>
          </a:p>
          <a:p>
            <a:pPr eaLnBrk="1" hangingPunct="1">
              <a:buFont typeface="Arial" panose="020B0604020202020204" pitchFamily="34" charset="0"/>
              <a:buNone/>
              <a:defRPr/>
            </a:pPr>
            <a:endParaRPr lang="en-GB" altLang="nl-NL" dirty="0" smtClean="0">
              <a:ea typeface="ＭＳ Ｐゴシック" pitchFamily="34" charset="-128"/>
            </a:endParaRPr>
          </a:p>
          <a:p>
            <a:pPr eaLnBrk="1" hangingPunct="1">
              <a:defRPr/>
            </a:pPr>
            <a:r>
              <a:rPr lang="en-GB" altLang="nl-NL" dirty="0" smtClean="0">
                <a:ea typeface="ＭＳ Ｐゴシック" pitchFamily="34" charset="-128"/>
              </a:rPr>
              <a:t>Evaluations are an important source of organisational learning</a:t>
            </a:r>
            <a:endParaRPr lang="nl-NL" altLang="nl-NL" dirty="0" smtClean="0">
              <a:ea typeface="ＭＳ Ｐゴシック" pitchFamily="34" charset="-128"/>
            </a:endParaRPr>
          </a:p>
          <a:p>
            <a:endParaRPr lang="es-ES" dirty="0"/>
          </a:p>
        </p:txBody>
      </p:sp>
      <p:sp>
        <p:nvSpPr>
          <p:cNvPr id="4" name="3 Marcador de número de diapositiva"/>
          <p:cNvSpPr>
            <a:spLocks noGrp="1"/>
          </p:cNvSpPr>
          <p:nvPr>
            <p:ph type="sldNum" sz="quarter" idx="10"/>
          </p:nvPr>
        </p:nvSpPr>
        <p:spPr/>
        <p:txBody>
          <a:bodyPr/>
          <a:lstStyle/>
          <a:p>
            <a:fld id="{4AD1DEDC-C627-416C-96D8-960A144D474B}" type="slidenum">
              <a:rPr lang="es-ES" smtClean="0"/>
              <a:pPr/>
              <a:t>62</a:t>
            </a:fld>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dirty="0" smtClean="0"/>
              <a:t>Pour </a:t>
            </a:r>
            <a:r>
              <a:rPr lang="en-US" dirty="0" err="1" smtClean="0"/>
              <a:t>apprendre</a:t>
            </a:r>
            <a:r>
              <a:rPr lang="en-US" dirty="0" smtClean="0"/>
              <a:t> des</a:t>
            </a:r>
            <a:r>
              <a:rPr lang="en-US" baseline="0" dirty="0" smtClean="0"/>
              <a:t> </a:t>
            </a:r>
            <a:r>
              <a:rPr lang="en-US" baseline="0" dirty="0" err="1" smtClean="0"/>
              <a:t>bénéficiaries</a:t>
            </a:r>
            <a:r>
              <a:rPr lang="en-US" baseline="0" dirty="0" smtClean="0"/>
              <a:t> </a:t>
            </a:r>
            <a:endParaRPr lang="en-US" dirty="0" smtClean="0"/>
          </a:p>
          <a:p>
            <a:r>
              <a:rPr lang="en-US" dirty="0" smtClean="0"/>
              <a:t>Pour </a:t>
            </a:r>
            <a:r>
              <a:rPr lang="en-US" dirty="0" err="1" smtClean="0"/>
              <a:t>que</a:t>
            </a:r>
            <a:r>
              <a:rPr lang="en-US" dirty="0" smtClean="0"/>
              <a:t> les </a:t>
            </a:r>
            <a:r>
              <a:rPr lang="en-US" dirty="0" err="1" smtClean="0"/>
              <a:t>bénéficiaires</a:t>
            </a:r>
            <a:r>
              <a:rPr lang="en-US" baseline="0" dirty="0" smtClean="0"/>
              <a:t> nous </a:t>
            </a:r>
            <a:r>
              <a:rPr lang="en-US" baseline="0" dirty="0" err="1" smtClean="0"/>
              <a:t>informent</a:t>
            </a:r>
            <a:r>
              <a:rPr lang="en-US" baseline="0" dirty="0" smtClean="0"/>
              <a:t> comment le </a:t>
            </a:r>
            <a:r>
              <a:rPr lang="en-US" baseline="0" dirty="0" err="1" smtClean="0"/>
              <a:t>projet</a:t>
            </a:r>
            <a:r>
              <a:rPr lang="en-US" baseline="0" dirty="0" smtClean="0"/>
              <a:t> se </a:t>
            </a:r>
            <a:r>
              <a:rPr lang="en-US" baseline="0" dirty="0" err="1" smtClean="0"/>
              <a:t>déroule</a:t>
            </a:r>
            <a:r>
              <a:rPr lang="en-US" baseline="0" dirty="0" smtClean="0"/>
              <a:t> et </a:t>
            </a:r>
            <a:r>
              <a:rPr lang="en-US" baseline="0" dirty="0" err="1" smtClean="0"/>
              <a:t>si</a:t>
            </a:r>
            <a:r>
              <a:rPr lang="en-US" baseline="0" dirty="0" smtClean="0"/>
              <a:t> </a:t>
            </a:r>
            <a:r>
              <a:rPr lang="en-US" baseline="0" dirty="0" err="1" smtClean="0"/>
              <a:t>il</a:t>
            </a:r>
            <a:r>
              <a:rPr lang="en-US" baseline="0" dirty="0" smtClean="0"/>
              <a:t> </a:t>
            </a:r>
            <a:r>
              <a:rPr lang="en-US" baseline="0" dirty="0" err="1" smtClean="0"/>
              <a:t>est</a:t>
            </a:r>
            <a:r>
              <a:rPr lang="en-US" baseline="0" dirty="0" smtClean="0"/>
              <a:t> </a:t>
            </a:r>
            <a:r>
              <a:rPr lang="en-US" baseline="0" dirty="0" err="1" smtClean="0"/>
              <a:t>approprié</a:t>
            </a:r>
            <a:r>
              <a:rPr lang="en-US" baseline="0" dirty="0" smtClean="0"/>
              <a:t> </a:t>
            </a:r>
          </a:p>
          <a:p>
            <a:r>
              <a:rPr lang="en-US" dirty="0" smtClean="0"/>
              <a:t>Feed back </a:t>
            </a:r>
            <a:r>
              <a:rPr lang="en-US" dirty="0" err="1" smtClean="0"/>
              <a:t>peut</a:t>
            </a:r>
            <a:r>
              <a:rPr lang="en-US" baseline="0" dirty="0" smtClean="0"/>
              <a:t> </a:t>
            </a:r>
            <a:r>
              <a:rPr lang="en-US" baseline="0" dirty="0" err="1" smtClean="0"/>
              <a:t>detécter</a:t>
            </a:r>
            <a:r>
              <a:rPr lang="en-US" baseline="0" dirty="0" smtClean="0"/>
              <a:t> et </a:t>
            </a:r>
            <a:r>
              <a:rPr lang="en-US" baseline="0" dirty="0" err="1" smtClean="0"/>
              <a:t>capter</a:t>
            </a:r>
            <a:r>
              <a:rPr lang="en-US" baseline="0" dirty="0" smtClean="0"/>
              <a:t> des </a:t>
            </a:r>
            <a:r>
              <a:rPr lang="en-US" baseline="0" dirty="0" err="1" smtClean="0"/>
              <a:t>erreurs</a:t>
            </a:r>
            <a:r>
              <a:rPr lang="en-US" baseline="0" dirty="0" smtClean="0"/>
              <a:t> </a:t>
            </a:r>
          </a:p>
          <a:p>
            <a:r>
              <a:rPr lang="en-US" baseline="0" dirty="0" smtClean="0"/>
              <a:t>Si on </a:t>
            </a:r>
            <a:r>
              <a:rPr lang="en-US" baseline="0" dirty="0" err="1" smtClean="0"/>
              <a:t>n’obtien</a:t>
            </a:r>
            <a:r>
              <a:rPr lang="en-US" baseline="0" dirty="0" smtClean="0"/>
              <a:t> pas les </a:t>
            </a:r>
            <a:r>
              <a:rPr lang="en-US" baseline="0" dirty="0" err="1" smtClean="0"/>
              <a:t>informations</a:t>
            </a:r>
            <a:r>
              <a:rPr lang="en-US" baseline="0" dirty="0" smtClean="0"/>
              <a:t> </a:t>
            </a:r>
            <a:r>
              <a:rPr lang="en-US" baseline="0" dirty="0" err="1" smtClean="0"/>
              <a:t>sur</a:t>
            </a:r>
            <a:r>
              <a:rPr lang="en-US" baseline="0" dirty="0" smtClean="0"/>
              <a:t> </a:t>
            </a:r>
            <a:r>
              <a:rPr lang="en-US" baseline="0" dirty="0" err="1" smtClean="0"/>
              <a:t>ce</a:t>
            </a:r>
            <a:r>
              <a:rPr lang="en-US" baseline="0" dirty="0" smtClean="0"/>
              <a:t> </a:t>
            </a:r>
            <a:r>
              <a:rPr lang="en-US" baseline="0" dirty="0" err="1" smtClean="0"/>
              <a:t>que</a:t>
            </a:r>
            <a:r>
              <a:rPr lang="en-US" baseline="0" dirty="0" smtClean="0"/>
              <a:t> </a:t>
            </a:r>
            <a:r>
              <a:rPr lang="en-US" baseline="0" dirty="0" err="1" smtClean="0"/>
              <a:t>marche</a:t>
            </a:r>
            <a:r>
              <a:rPr lang="en-US" baseline="0" dirty="0" smtClean="0"/>
              <a:t> </a:t>
            </a:r>
            <a:r>
              <a:rPr lang="en-US" baseline="0" dirty="0" err="1" smtClean="0"/>
              <a:t>bien</a:t>
            </a:r>
            <a:r>
              <a:rPr lang="en-US" baseline="0" dirty="0" smtClean="0"/>
              <a:t> et </a:t>
            </a:r>
            <a:r>
              <a:rPr lang="en-US" baseline="0" dirty="0" err="1" smtClean="0"/>
              <a:t>ce</a:t>
            </a:r>
            <a:r>
              <a:rPr lang="en-US" baseline="0" dirty="0" smtClean="0"/>
              <a:t> qui ne </a:t>
            </a:r>
            <a:r>
              <a:rPr lang="en-US" baseline="0" dirty="0" err="1" smtClean="0"/>
              <a:t>marche</a:t>
            </a:r>
            <a:r>
              <a:rPr lang="en-US" baseline="0" dirty="0" smtClean="0"/>
              <a:t> pas </a:t>
            </a:r>
            <a:r>
              <a:rPr lang="en-US" baseline="0" dirty="0" err="1" smtClean="0"/>
              <a:t>assez</a:t>
            </a:r>
            <a:r>
              <a:rPr lang="en-US" baseline="0" dirty="0" smtClean="0"/>
              <a:t> </a:t>
            </a:r>
            <a:r>
              <a:rPr lang="en-US" baseline="0" dirty="0" err="1" smtClean="0"/>
              <a:t>bien</a:t>
            </a:r>
            <a:r>
              <a:rPr lang="en-US" baseline="0" dirty="0" smtClean="0"/>
              <a:t>, nous ne </a:t>
            </a:r>
            <a:r>
              <a:rPr lang="en-US" baseline="0" dirty="0" err="1" smtClean="0"/>
              <a:t>pouvons</a:t>
            </a:r>
            <a:r>
              <a:rPr lang="en-US" baseline="0" dirty="0" smtClean="0"/>
              <a:t> pas </a:t>
            </a:r>
            <a:r>
              <a:rPr lang="en-US" baseline="0" dirty="0" err="1" smtClean="0"/>
              <a:t>améliorer</a:t>
            </a:r>
            <a:endParaRPr lang="en-US" baseline="0" dirty="0" smtClean="0"/>
          </a:p>
          <a:p>
            <a:endParaRPr lang="es-ES" dirty="0"/>
          </a:p>
        </p:txBody>
      </p:sp>
      <p:sp>
        <p:nvSpPr>
          <p:cNvPr id="4" name="3 Marcador de número de diapositiva"/>
          <p:cNvSpPr>
            <a:spLocks noGrp="1"/>
          </p:cNvSpPr>
          <p:nvPr>
            <p:ph type="sldNum" sz="quarter" idx="10"/>
          </p:nvPr>
        </p:nvSpPr>
        <p:spPr/>
        <p:txBody>
          <a:bodyPr/>
          <a:lstStyle/>
          <a:p>
            <a:fld id="{4AD1DEDC-C627-416C-96D8-960A144D474B}" type="slidenum">
              <a:rPr lang="es-ES" smtClean="0"/>
              <a:pPr/>
              <a:t>73</a:t>
            </a:fld>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r>
              <a:rPr lang="es-ES" dirty="0" err="1" smtClean="0"/>
              <a:t>Exemple</a:t>
            </a:r>
            <a:r>
              <a:rPr lang="es-ES" dirty="0" smtClean="0"/>
              <a:t>:</a:t>
            </a:r>
            <a:r>
              <a:rPr lang="es-ES" baseline="0" dirty="0" smtClean="0"/>
              <a:t> </a:t>
            </a:r>
            <a:r>
              <a:rPr lang="es-ES" baseline="0" dirty="0" err="1" smtClean="0"/>
              <a:t>modèle</a:t>
            </a:r>
            <a:r>
              <a:rPr lang="es-ES" baseline="0" dirty="0" smtClean="0"/>
              <a:t> </a:t>
            </a:r>
            <a:r>
              <a:rPr lang="es-ES" baseline="0" dirty="0" err="1" smtClean="0"/>
              <a:t>logique</a:t>
            </a:r>
            <a:r>
              <a:rPr lang="es-ES" baseline="0" dirty="0" smtClean="0"/>
              <a:t> </a:t>
            </a:r>
            <a:r>
              <a:rPr lang="es-ES" baseline="0" dirty="0" err="1" smtClean="0"/>
              <a:t>quotidienne</a:t>
            </a:r>
            <a:endParaRPr lang="es-ES" baseline="0" dirty="0" smtClean="0"/>
          </a:p>
          <a:p>
            <a:endParaRPr lang="es-ES" dirty="0" smtClean="0"/>
          </a:p>
        </p:txBody>
      </p:sp>
      <p:sp>
        <p:nvSpPr>
          <p:cNvPr id="4" name="Slide Number Placeholder 3"/>
          <p:cNvSpPr>
            <a:spLocks noGrp="1"/>
          </p:cNvSpPr>
          <p:nvPr>
            <p:ph type="sldNum" sz="quarter" idx="5"/>
          </p:nvPr>
        </p:nvSpPr>
        <p:spPr/>
        <p:txBody>
          <a:bodyPr/>
          <a:lstStyle/>
          <a:p>
            <a:pPr>
              <a:defRPr/>
            </a:pPr>
            <a:fld id="{F5710DC5-7AA9-4734-890C-DC465C76762B}" type="slidenum">
              <a:rPr lang="fr-FR">
                <a:solidFill>
                  <a:prstClr val="black"/>
                </a:solidFill>
              </a:rPr>
              <a:pPr>
                <a:defRPr/>
              </a:pPr>
              <a:t>80</a:t>
            </a:fld>
            <a:endParaRPr lang="fr-FR">
              <a:solidFill>
                <a:prstClr val="black"/>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dirty="0" smtClean="0"/>
              <a:t>Lors de la préparation de cette présentation, j’ai été confronté au fait qu’il y a plusieurs modèles de cadre logique, utilisant des termes parfois différents, ou à des niveaux différents.</a:t>
            </a:r>
          </a:p>
          <a:p>
            <a:endParaRPr lang="fr-FR" dirty="0" smtClean="0"/>
          </a:p>
          <a:p>
            <a:r>
              <a:rPr lang="fr-FR" dirty="0" smtClean="0"/>
              <a:t>Cette réalité est d’autant plus vrai si l’on compare les approches des différents bailleurs.</a:t>
            </a:r>
          </a:p>
          <a:p>
            <a:endParaRPr lang="fr-FR" dirty="0" smtClean="0"/>
          </a:p>
          <a:p>
            <a:r>
              <a:rPr lang="fr-FR" dirty="0" smtClean="0"/>
              <a:t>Il n’y a donc pas une vérité sur le cadre logique, sa formulation, et chacun pourra l’adapter selon le type de programme et de projet.</a:t>
            </a:r>
          </a:p>
          <a:p>
            <a:endParaRPr lang="fr-FR" dirty="0" smtClean="0"/>
          </a:p>
          <a:p>
            <a:r>
              <a:rPr lang="fr-FR" dirty="0" smtClean="0"/>
              <a:t>Toutefois, la </a:t>
            </a:r>
            <a:r>
              <a:rPr lang="fr-FR" u="sng" dirty="0" smtClean="0"/>
              <a:t>logique verticale</a:t>
            </a:r>
            <a:r>
              <a:rPr lang="fr-FR" dirty="0" smtClean="0"/>
              <a:t> et </a:t>
            </a:r>
            <a:r>
              <a:rPr lang="fr-FR" u="sng" dirty="0" smtClean="0"/>
              <a:t>horizontale</a:t>
            </a:r>
            <a:r>
              <a:rPr lang="fr-FR" dirty="0" smtClean="0"/>
              <a:t> restent des normes fondamentales dans l’approche.</a:t>
            </a:r>
            <a:endParaRPr lang="es-ES" dirty="0" smtClean="0"/>
          </a:p>
        </p:txBody>
      </p:sp>
      <p:sp>
        <p:nvSpPr>
          <p:cNvPr id="4" name="Slide Number Placeholder 3"/>
          <p:cNvSpPr>
            <a:spLocks noGrp="1"/>
          </p:cNvSpPr>
          <p:nvPr>
            <p:ph type="sldNum" sz="quarter" idx="5"/>
          </p:nvPr>
        </p:nvSpPr>
        <p:spPr/>
        <p:txBody>
          <a:bodyPr/>
          <a:lstStyle/>
          <a:p>
            <a:pPr>
              <a:defRPr/>
            </a:pPr>
            <a:fld id="{D65A5099-34D2-4BB9-AB2A-A27E67AA4795}" type="slidenum">
              <a:rPr lang="fr-FR">
                <a:solidFill>
                  <a:prstClr val="black"/>
                </a:solidFill>
              </a:rPr>
              <a:pPr>
                <a:defRPr/>
              </a:pPr>
              <a:t>81</a:t>
            </a:fld>
            <a:endParaRPr lang="fr-FR">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4AD1DEDC-C627-416C-96D8-960A144D474B}" type="slidenum">
              <a:rPr lang="es-ES" smtClean="0"/>
              <a:pPr/>
              <a:t>5</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867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lvl="0" fontAlgn="base"/>
            <a:r>
              <a:rPr lang="fr-FR" sz="1200" b="1" u="none" strike="noStrike" kern="1200" dirty="0" smtClean="0">
                <a:solidFill>
                  <a:schemeClr val="tx1"/>
                </a:solidFill>
                <a:latin typeface="+mn-lt"/>
                <a:ea typeface="+mn-ea"/>
                <a:cs typeface="+mn-cs"/>
              </a:rPr>
              <a:t>Familiariser les participants avec les principes et concepts de SEA&amp;R</a:t>
            </a:r>
            <a:r>
              <a:rPr lang="fr-FR" sz="1200" u="none" strike="noStrike" kern="1200" dirty="0" smtClean="0">
                <a:solidFill>
                  <a:schemeClr val="tx1"/>
                </a:solidFill>
                <a:latin typeface="+mn-lt"/>
                <a:ea typeface="+mn-ea"/>
                <a:cs typeface="+mn-cs"/>
              </a:rPr>
              <a:t> (que tous les participants soient au même niveau de compréhension des concepts clés de SEA&amp;R)</a:t>
            </a:r>
            <a:endParaRPr lang="es-ES" sz="1200" u="none" strike="noStrike" kern="1200" dirty="0" smtClean="0">
              <a:solidFill>
                <a:schemeClr val="tx1"/>
              </a:solidFill>
              <a:latin typeface="+mn-lt"/>
              <a:ea typeface="+mn-ea"/>
              <a:cs typeface="+mn-cs"/>
            </a:endParaRPr>
          </a:p>
          <a:p>
            <a:pPr lvl="0" fontAlgn="base"/>
            <a:r>
              <a:rPr lang="fr-FR" sz="1200" b="1" u="none" strike="noStrike" kern="1200" dirty="0" smtClean="0">
                <a:solidFill>
                  <a:schemeClr val="tx1"/>
                </a:solidFill>
                <a:latin typeface="+mn-lt"/>
                <a:ea typeface="+mn-ea"/>
                <a:cs typeface="+mn-cs"/>
              </a:rPr>
              <a:t>Convenir les bases du système SEA&amp;R du projet</a:t>
            </a:r>
            <a:r>
              <a:rPr lang="fr-FR" sz="1200" u="none" strike="noStrike" kern="1200" dirty="0" smtClean="0">
                <a:solidFill>
                  <a:schemeClr val="tx1"/>
                </a:solidFill>
                <a:latin typeface="+mn-lt"/>
                <a:ea typeface="+mn-ea"/>
                <a:cs typeface="+mn-cs"/>
              </a:rPr>
              <a:t> (Comité SEA, suivi opérationnel, la matrice SEA pour le suivi des résultats, les mécanismes de </a:t>
            </a:r>
            <a:r>
              <a:rPr lang="fr-FR" sz="1200" u="none" strike="noStrike" kern="1200" dirty="0" err="1" smtClean="0">
                <a:solidFill>
                  <a:schemeClr val="tx1"/>
                </a:solidFill>
                <a:latin typeface="+mn-lt"/>
                <a:ea typeface="+mn-ea"/>
                <a:cs typeface="+mn-cs"/>
              </a:rPr>
              <a:t>redevabilité</a:t>
            </a:r>
            <a:r>
              <a:rPr lang="fr-FR" sz="1200" u="none" strike="noStrike" kern="1200" dirty="0" smtClean="0">
                <a:solidFill>
                  <a:schemeClr val="tx1"/>
                </a:solidFill>
                <a:latin typeface="+mn-lt"/>
                <a:ea typeface="+mn-ea"/>
                <a:cs typeface="+mn-cs"/>
              </a:rPr>
              <a:t>, le plan SEA avec les moments clés SEA) </a:t>
            </a:r>
            <a:endParaRPr lang="es-ES" sz="1200" u="none" strike="noStrike" kern="1200" dirty="0" smtClean="0">
              <a:solidFill>
                <a:schemeClr val="tx1"/>
              </a:solidFill>
              <a:latin typeface="+mn-lt"/>
              <a:ea typeface="+mn-ea"/>
              <a:cs typeface="+mn-cs"/>
            </a:endParaRPr>
          </a:p>
          <a:p>
            <a:pPr lvl="0" fontAlgn="base"/>
            <a:r>
              <a:rPr lang="fr-FR" sz="1200" b="1" u="none" strike="noStrike" kern="1200" dirty="0" smtClean="0">
                <a:solidFill>
                  <a:schemeClr val="tx1"/>
                </a:solidFill>
                <a:latin typeface="+mn-lt"/>
                <a:ea typeface="+mn-ea"/>
                <a:cs typeface="+mn-cs"/>
              </a:rPr>
              <a:t>Définir un plan d’action post-atelier </a:t>
            </a:r>
            <a:r>
              <a:rPr lang="fr-FR" sz="1200" u="none" strike="noStrike" kern="1200" dirty="0" smtClean="0">
                <a:solidFill>
                  <a:schemeClr val="tx1"/>
                </a:solidFill>
                <a:latin typeface="+mn-lt"/>
                <a:ea typeface="+mn-ea"/>
                <a:cs typeface="+mn-cs"/>
              </a:rPr>
              <a:t>(avec des tâches et produits concrets, rôles et responsabilités et délais) pour finaliser le système </a:t>
            </a:r>
            <a:endParaRPr lang="es-ES" sz="1200" u="none" strike="noStrike" kern="1200" dirty="0" smtClean="0">
              <a:solidFill>
                <a:schemeClr val="tx1"/>
              </a:solidFill>
              <a:latin typeface="+mn-lt"/>
              <a:ea typeface="+mn-ea"/>
              <a:cs typeface="+mn-cs"/>
            </a:endParaRPr>
          </a:p>
          <a:p>
            <a:pPr eaLnBrk="1" hangingPunct="1">
              <a:spcBef>
                <a:spcPct val="0"/>
              </a:spcBef>
            </a:pPr>
            <a:endParaRPr lang="en-US" altLang="nl-NL" dirty="0" smtClean="0"/>
          </a:p>
          <a:p>
            <a:pPr marL="0" marR="0" indent="0" algn="l" defTabSz="914400" rtl="0" eaLnBrk="1" fontAlgn="auto" latinLnBrk="0" hangingPunct="1">
              <a:lnSpc>
                <a:spcPct val="100000"/>
              </a:lnSpc>
              <a:spcBef>
                <a:spcPct val="0"/>
              </a:spcBef>
              <a:spcAft>
                <a:spcPts val="0"/>
              </a:spcAft>
              <a:buClrTx/>
              <a:buSzTx/>
              <a:buFontTx/>
              <a:buNone/>
              <a:tabLst/>
              <a:defRPr/>
            </a:pPr>
            <a:r>
              <a:rPr lang="de-DE" dirty="0" err="1" smtClean="0"/>
              <a:t>Any</a:t>
            </a:r>
            <a:r>
              <a:rPr lang="de-DE" baseline="0" dirty="0" smtClean="0"/>
              <a:t> </a:t>
            </a:r>
            <a:r>
              <a:rPr lang="de-DE" baseline="0" dirty="0" err="1" smtClean="0"/>
              <a:t>questions</a:t>
            </a:r>
            <a:r>
              <a:rPr lang="de-DE" baseline="0" dirty="0" smtClean="0"/>
              <a:t>?</a:t>
            </a:r>
            <a:endParaRPr lang="de-DE" dirty="0" smtClean="0"/>
          </a:p>
          <a:p>
            <a:pPr eaLnBrk="1" hangingPunct="1">
              <a:spcBef>
                <a:spcPct val="0"/>
              </a:spcBef>
            </a:pPr>
            <a:endParaRPr lang="en-US" altLang="nl-NL" dirty="0" smtClean="0"/>
          </a:p>
        </p:txBody>
      </p:sp>
      <p:sp>
        <p:nvSpPr>
          <p:cNvPr id="28676"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2EA5E2B-1531-4ADF-A856-1D3613F46B4F}" type="slidenum">
              <a:rPr lang="nl-NL" altLang="nl-NL" smtClean="0"/>
              <a:pPr/>
              <a:t>6</a:t>
            </a:fld>
            <a:endParaRPr lang="nl-NL" altLang="nl-N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5B296C3C-3613-48BB-84BB-2F832921962C}" type="slidenum">
              <a:rPr lang="nl-NL" smtClean="0"/>
              <a:pPr>
                <a:defRPr/>
              </a:pPr>
              <a:t>7</a:t>
            </a:fld>
            <a:endParaRPr lang="nl-NL"/>
          </a:p>
        </p:txBody>
      </p:sp>
    </p:spTree>
    <p:extLst>
      <p:ext uri="{BB962C8B-B14F-4D97-AF65-F5344CB8AC3E}">
        <p14:creationId xmlns:p14="http://schemas.microsoft.com/office/powerpoint/2010/main" xmlns="" val="24788336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42"/>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4C1D8C2-894F-4E27-ACBE-07E4E1A2FC77}" type="slidenum">
              <a:rPr lang="en-GB" smtClean="0">
                <a:solidFill>
                  <a:srgbClr val="000000"/>
                </a:solidFill>
                <a:ea typeface="ＭＳ Ｐゴシック" pitchFamily="34" charset="-128"/>
              </a:rPr>
              <a:pPr fontAlgn="base">
                <a:spcBef>
                  <a:spcPct val="0"/>
                </a:spcBef>
                <a:spcAft>
                  <a:spcPct val="0"/>
                </a:spcAft>
                <a:defRPr/>
              </a:pPr>
              <a:t>8</a:t>
            </a:fld>
            <a:endParaRPr lang="en-GB" smtClean="0">
              <a:solidFill>
                <a:srgbClr val="000000"/>
              </a:solidFill>
              <a:ea typeface="ＭＳ Ｐゴシック" pitchFamily="34" charset="-128"/>
            </a:endParaRPr>
          </a:p>
        </p:txBody>
      </p:sp>
      <p:sp>
        <p:nvSpPr>
          <p:cNvPr id="17411" name="Text Box 1"/>
          <p:cNvSpPr txBox="1">
            <a:spLocks noChangeArrowheads="1"/>
          </p:cNvSpPr>
          <p:nvPr/>
        </p:nvSpPr>
        <p:spPr bwMode="auto">
          <a:xfrm>
            <a:off x="3886200" y="8686800"/>
            <a:ext cx="2971800" cy="457200"/>
          </a:xfrm>
          <a:prstGeom prst="rect">
            <a:avLst/>
          </a:prstGeom>
          <a:noFill/>
          <a:ln w="9525">
            <a:noFill/>
            <a:round/>
            <a:headEnd/>
            <a:tailEnd/>
          </a:ln>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8A258FED-94EC-4347-B540-78D675AD423F}" type="slidenum">
              <a:rPr lang="es-ES" sz="1200">
                <a:solidFill>
                  <a:srgbClr val="000000"/>
                </a:solidFill>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8</a:t>
            </a:fld>
            <a:endParaRPr lang="es-ES" sz="1200">
              <a:solidFill>
                <a:srgbClr val="000000"/>
              </a:solidFill>
            </a:endParaRPr>
          </a:p>
        </p:txBody>
      </p:sp>
      <p:sp>
        <p:nvSpPr>
          <p:cNvPr id="17412"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s-ES">
              <a:solidFill>
                <a:srgbClr val="000000"/>
              </a:solidFill>
            </a:endParaRPr>
          </a:p>
        </p:txBody>
      </p:sp>
      <p:sp>
        <p:nvSpPr>
          <p:cNvPr id="17413" name="Rectangle 3"/>
          <p:cNvSpPr>
            <a:spLocks noGrp="1" noChangeArrowheads="1"/>
          </p:cNvSpPr>
          <p:nvPr>
            <p:ph type="body"/>
          </p:nvPr>
        </p:nvSpPr>
        <p:spPr bwMode="auto">
          <a:xfrm>
            <a:off x="914400" y="4343400"/>
            <a:ext cx="4973638" cy="4179888"/>
          </a:xfrm>
          <a:noFill/>
        </p:spPr>
        <p:txBody>
          <a:bodyPr wrap="none" numCol="1" anchor="ctr" anchorCtr="0" compatLnSpc="1">
            <a:prstTxWarp prst="textNoShape">
              <a:avLst/>
            </a:prstTxWarp>
          </a:bodyPr>
          <a:lstStyle/>
          <a:p>
            <a:pPr eaLnBrk="1" hangingPunct="1">
              <a:spcBef>
                <a:spcPct val="0"/>
              </a:spcBef>
            </a:pPr>
            <a:endParaRPr lang="fr-FR" smtClean="0">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4AD1DEDC-C627-416C-96D8-960A144D474B}" type="slidenum">
              <a:rPr lang="es-ES" smtClean="0"/>
              <a:pPr/>
              <a:t>9</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42"/>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FBFFEC0-2AF0-464C-8D5A-E6E7B2E82A93}" type="slidenum">
              <a:rPr lang="en-GB">
                <a:solidFill>
                  <a:srgbClr val="000000"/>
                </a:solidFill>
              </a:rPr>
              <a:pPr>
                <a:defRPr/>
              </a:pPr>
              <a:t>17</a:t>
            </a:fld>
            <a:endParaRPr lang="en-GB">
              <a:solidFill>
                <a:srgbClr val="000000"/>
              </a:solidFill>
            </a:endParaRPr>
          </a:p>
        </p:txBody>
      </p:sp>
      <p:sp>
        <p:nvSpPr>
          <p:cNvPr id="19459" name="Text Box 1"/>
          <p:cNvSpPr txBox="1">
            <a:spLocks noChangeArrowheads="1"/>
          </p:cNvSpPr>
          <p:nvPr/>
        </p:nvSpPr>
        <p:spPr bwMode="auto">
          <a:xfrm>
            <a:off x="3886200" y="8686800"/>
            <a:ext cx="2971800" cy="457200"/>
          </a:xfrm>
          <a:prstGeom prst="rect">
            <a:avLst/>
          </a:prstGeom>
          <a:noFill/>
          <a:ln w="9525">
            <a:noFill/>
            <a:round/>
            <a:headEnd/>
            <a:tailEnd/>
          </a:ln>
        </p:spPr>
        <p:txBody>
          <a:bodyPr lIns="90000" tIns="46800" rIns="90000" bIns="46800" anchor="b"/>
          <a:lstStyle/>
          <a:p>
            <a:pPr algn="r"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F2953CA6-B3BC-401E-9A67-46530914DD82}" type="slidenum">
              <a:rPr lang="es-ES" sz="1200" smtClean="0">
                <a:solidFill>
                  <a:srgbClr val="000000"/>
                </a:solidFill>
                <a:latin typeface="Arial" charset="0"/>
                <a:ea typeface="ＭＳ Ｐゴシック" pitchFamily="34" charset="-128"/>
                <a:cs typeface="Arial" charset="0"/>
              </a:rPr>
              <a:pPr algn="r"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17</a:t>
            </a:fld>
            <a:endParaRPr lang="es-ES" sz="1200" smtClean="0">
              <a:solidFill>
                <a:srgbClr val="000000"/>
              </a:solidFill>
              <a:latin typeface="Arial" charset="0"/>
              <a:ea typeface="ＭＳ Ｐゴシック" pitchFamily="34" charset="-128"/>
              <a:cs typeface="Arial" charset="0"/>
            </a:endParaRPr>
          </a:p>
        </p:txBody>
      </p:sp>
      <p:sp>
        <p:nvSpPr>
          <p:cNvPr id="19460"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pPr fontAlgn="base">
              <a:spcBef>
                <a:spcPct val="0"/>
              </a:spcBef>
              <a:spcAft>
                <a:spcPct val="0"/>
              </a:spcAft>
            </a:pPr>
            <a:endParaRPr lang="es-ES" smtClean="0">
              <a:solidFill>
                <a:srgbClr val="000000"/>
              </a:solidFill>
              <a:latin typeface="Arial" charset="0"/>
              <a:ea typeface="ＭＳ Ｐゴシック" pitchFamily="34" charset="-128"/>
              <a:cs typeface="Arial" charset="0"/>
            </a:endParaRPr>
          </a:p>
        </p:txBody>
      </p:sp>
      <p:sp>
        <p:nvSpPr>
          <p:cNvPr id="19461" name="Rectangle 3"/>
          <p:cNvSpPr>
            <a:spLocks noGrp="1" noChangeArrowheads="1"/>
          </p:cNvSpPr>
          <p:nvPr>
            <p:ph type="body"/>
          </p:nvPr>
        </p:nvSpPr>
        <p:spPr bwMode="auto">
          <a:xfrm>
            <a:off x="914400" y="4343400"/>
            <a:ext cx="4973638" cy="4179888"/>
          </a:xfrm>
          <a:noFill/>
        </p:spPr>
        <p:txBody>
          <a:bodyPr wrap="none" numCol="1" anchor="ctr" anchorCtr="0" compatLnSpc="1">
            <a:prstTxWarp prst="textNoShape">
              <a:avLst/>
            </a:prstTxWarp>
          </a:bodyPr>
          <a:lstStyle/>
          <a:p>
            <a:pPr eaLnBrk="1" hangingPunct="1">
              <a:spcBef>
                <a:spcPct val="0"/>
              </a:spcBef>
            </a:pPr>
            <a:endParaRPr lang="fr-FR"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6.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7.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Master" Target="../slideMasters/slideMaster19.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9.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0.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1.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2.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Master" Target="../slideMasters/slideMaster23.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3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png"/><Relationship Id="rId1" Type="http://schemas.openxmlformats.org/officeDocument/2006/relationships/slideMaster" Target="../slideMasters/slideMaster2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png"/><Relationship Id="rId1" Type="http://schemas.openxmlformats.org/officeDocument/2006/relationships/slideMaster" Target="../slideMasters/slideMaster25.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png"/><Relationship Id="rId1" Type="http://schemas.openxmlformats.org/officeDocument/2006/relationships/slideMaster" Target="../slideMasters/slideMaster26.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png"/><Relationship Id="rId1" Type="http://schemas.openxmlformats.org/officeDocument/2006/relationships/slideMaster" Target="../slideMasters/slideMaster27.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8.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9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9.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tx2"/>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ctrTitle"/>
          </p:nvPr>
        </p:nvSpPr>
        <p:spPr>
          <a:xfrm>
            <a:off x="684213" y="2852738"/>
            <a:ext cx="7773987" cy="936625"/>
          </a:xfrm>
        </p:spPr>
        <p:txBody>
          <a:bodyPr/>
          <a:lstStyle>
            <a:lvl1pPr algn="ctr">
              <a:defRPr sz="4000">
                <a:solidFill>
                  <a:schemeClr val="bg1"/>
                </a:solidFill>
              </a:defRPr>
            </a:lvl1pPr>
          </a:lstStyle>
          <a:p>
            <a:r>
              <a:rPr lang="es-ES"/>
              <a:t>Haga clic para cambiar el estilo de título	</a:t>
            </a:r>
          </a:p>
        </p:txBody>
      </p:sp>
      <p:sp>
        <p:nvSpPr>
          <p:cNvPr id="55299" name="Rectangle 3"/>
          <p:cNvSpPr>
            <a:spLocks noGrp="1" noChangeArrowheads="1"/>
          </p:cNvSpPr>
          <p:nvPr>
            <p:ph type="subTitle" idx="1"/>
          </p:nvPr>
        </p:nvSpPr>
        <p:spPr>
          <a:xfrm>
            <a:off x="1371600" y="5445125"/>
            <a:ext cx="6400800" cy="193675"/>
          </a:xfrm>
        </p:spPr>
        <p:txBody>
          <a:bodyPr/>
          <a:lstStyle>
            <a:lvl1pPr marL="0" indent="0" algn="ctr">
              <a:buFont typeface="Wingdings" pitchFamily="2" charset="2"/>
              <a:buNone/>
              <a:defRPr sz="1200">
                <a:solidFill>
                  <a:schemeClr val="tx2"/>
                </a:solidFill>
              </a:defRPr>
            </a:lvl1pPr>
          </a:lstStyle>
          <a:p>
            <a:r>
              <a:rPr lang="es-ES"/>
              <a:t>Haga clic para modificar el estilo de subtítulo del patrón</a:t>
            </a:r>
          </a:p>
        </p:txBody>
      </p:sp>
      <p:pic>
        <p:nvPicPr>
          <p:cNvPr id="55303" name="Picture 7" descr="LogoIO_NEGATIVO_1Linea_byn"/>
          <p:cNvPicPr>
            <a:picLocks noChangeAspect="1" noChangeArrowheads="1"/>
          </p:cNvPicPr>
          <p:nvPr/>
        </p:nvPicPr>
        <p:blipFill>
          <a:blip r:embed="rId2" cstate="print"/>
          <a:srcRect/>
          <a:stretch>
            <a:fillRect/>
          </a:stretch>
        </p:blipFill>
        <p:spPr bwMode="auto">
          <a:xfrm>
            <a:off x="2868613" y="762000"/>
            <a:ext cx="3227387" cy="1282700"/>
          </a:xfrm>
          <a:prstGeom prst="rect">
            <a:avLst/>
          </a:prstGeom>
          <a:noFill/>
        </p:spPr>
      </p:pic>
      <p:pic>
        <p:nvPicPr>
          <p:cNvPr id="55304" name="Picture 8" descr="Friso-PersonasComoTu-V2"/>
          <p:cNvPicPr>
            <a:picLocks noChangeAspect="1" noChangeArrowheads="1"/>
          </p:cNvPicPr>
          <p:nvPr/>
        </p:nvPicPr>
        <p:blipFill>
          <a:blip r:embed="rId3" cstate="print"/>
          <a:srcRect l="4503" r="5455"/>
          <a:stretch>
            <a:fillRect/>
          </a:stretch>
        </p:blipFill>
        <p:spPr bwMode="auto">
          <a:xfrm>
            <a:off x="0" y="4038600"/>
            <a:ext cx="9144000" cy="2389188"/>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5127" name="Rectangle 7"/>
          <p:cNvSpPr>
            <a:spLocks noGrp="1" noChangeArrowheads="1"/>
          </p:cNvSpPr>
          <p:nvPr>
            <p:ph type="ctrTitle"/>
          </p:nvPr>
        </p:nvSpPr>
        <p:spPr>
          <a:xfrm>
            <a:off x="395290" y="2852737"/>
            <a:ext cx="8466137" cy="1655763"/>
          </a:xfrm>
          <a:extLst/>
        </p:spPr>
        <p:txBody>
          <a:bodyPr lIns="0" tIns="0" rIns="0" bIns="0" anchor="t"/>
          <a:lstStyle>
            <a:lvl1pPr>
              <a:defRPr sz="6000" b="1">
                <a:solidFill>
                  <a:schemeClr val="bg1"/>
                </a:solidFill>
                <a:latin typeface="Oxfam Global Headline Regular"/>
                <a:cs typeface="Oxfam Global Headline Regular"/>
              </a:defRPr>
            </a:lvl1pPr>
          </a:lstStyle>
          <a:p>
            <a:pPr lvl="0"/>
            <a:r>
              <a:rPr lang="en-US" noProof="0" smtClean="0"/>
              <a:t>Click to edit Master title style</a:t>
            </a:r>
            <a:endParaRPr lang="en-GB" noProof="0" dirty="0" smtClean="0"/>
          </a:p>
        </p:txBody>
      </p:sp>
      <p:sp>
        <p:nvSpPr>
          <p:cNvPr id="5128" name="Rectangle 8"/>
          <p:cNvSpPr>
            <a:spLocks noGrp="1" noChangeArrowheads="1"/>
          </p:cNvSpPr>
          <p:nvPr>
            <p:ph type="subTitle" idx="1"/>
          </p:nvPr>
        </p:nvSpPr>
        <p:spPr>
          <a:xfrm>
            <a:off x="395288" y="4737101"/>
            <a:ext cx="8380412" cy="504825"/>
          </a:xfrm>
        </p:spPr>
        <p:txBody>
          <a:bodyPr lIns="0" tIns="0" rIns="0" bIns="0"/>
          <a:lstStyle>
            <a:lvl1pPr marL="0" indent="0">
              <a:buFontTx/>
              <a:buNone/>
              <a:defRPr b="1">
                <a:solidFill>
                  <a:schemeClr val="bg1"/>
                </a:solidFill>
              </a:defRPr>
            </a:lvl1pPr>
          </a:lstStyle>
          <a:p>
            <a:pPr lvl="0"/>
            <a:r>
              <a:rPr lang="en-US" noProof="0" smtClean="0"/>
              <a:t>Click to edit Master subtitle style</a:t>
            </a:r>
            <a:endParaRPr lang="en-GB" noProof="0" dirty="0" smtClean="0"/>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35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1600201"/>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70663" y="404813"/>
            <a:ext cx="1962150" cy="5545137"/>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4213" y="404813"/>
            <a:ext cx="5734050" cy="55451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03875"/>
          </a:xfr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274639"/>
            <a:ext cx="6019800" cy="5603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5127" name="Rectangle 7"/>
          <p:cNvSpPr>
            <a:spLocks noGrp="1" noChangeArrowheads="1"/>
          </p:cNvSpPr>
          <p:nvPr>
            <p:ph type="ctrTitle"/>
          </p:nvPr>
        </p:nvSpPr>
        <p:spPr>
          <a:xfrm>
            <a:off x="395290" y="2852737"/>
            <a:ext cx="8466137" cy="1655763"/>
          </a:xfrm>
          <a:extLst/>
        </p:spPr>
        <p:txBody>
          <a:bodyPr lIns="0" tIns="0" rIns="0" bIns="0" anchor="t"/>
          <a:lstStyle>
            <a:lvl1pPr>
              <a:defRPr sz="6000" b="1">
                <a:solidFill>
                  <a:schemeClr val="bg1"/>
                </a:solidFill>
                <a:latin typeface="Oxfam Global Headline Regular"/>
                <a:cs typeface="Oxfam Global Headline Regular"/>
              </a:defRPr>
            </a:lvl1pPr>
          </a:lstStyle>
          <a:p>
            <a:pPr lvl="0"/>
            <a:r>
              <a:rPr lang="en-US" noProof="0" smtClean="0"/>
              <a:t>Click to edit Master title style</a:t>
            </a:r>
            <a:endParaRPr lang="en-GB" noProof="0" dirty="0" smtClean="0"/>
          </a:p>
        </p:txBody>
      </p:sp>
      <p:sp>
        <p:nvSpPr>
          <p:cNvPr id="5128" name="Rectangle 8"/>
          <p:cNvSpPr>
            <a:spLocks noGrp="1" noChangeArrowheads="1"/>
          </p:cNvSpPr>
          <p:nvPr>
            <p:ph type="subTitle" idx="1"/>
          </p:nvPr>
        </p:nvSpPr>
        <p:spPr>
          <a:xfrm>
            <a:off x="395288" y="4737101"/>
            <a:ext cx="8380412" cy="504825"/>
          </a:xfrm>
        </p:spPr>
        <p:txBody>
          <a:bodyPr lIns="0" tIns="0" rIns="0" bIns="0"/>
          <a:lstStyle>
            <a:lvl1pPr marL="0" indent="0">
              <a:buFontTx/>
              <a:buNone/>
              <a:defRPr b="1">
                <a:solidFill>
                  <a:schemeClr val="bg1"/>
                </a:solidFill>
              </a:defRPr>
            </a:lvl1pPr>
          </a:lstStyle>
          <a:p>
            <a:pPr lvl="0"/>
            <a:r>
              <a:rPr lang="en-US" noProof="0" smtClean="0"/>
              <a:t>Click to edit Master subtitle style</a:t>
            </a:r>
            <a:endParaRPr lang="en-GB" noProof="0" dirty="0" smtClean="0"/>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35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1600201"/>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4213" y="404813"/>
            <a:ext cx="7848600" cy="6477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685800" y="1341438"/>
            <a:ext cx="7847013" cy="4608512"/>
          </a:xfrm>
        </p:spPr>
        <p:txBody>
          <a:bodyPr/>
          <a:lstStyle/>
          <a:p>
            <a:endParaRPr lang="es-ES"/>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03875"/>
          </a:xfr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274639"/>
            <a:ext cx="6019800" cy="5603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5127" name="Rectangle 7"/>
          <p:cNvSpPr>
            <a:spLocks noGrp="1" noChangeArrowheads="1"/>
          </p:cNvSpPr>
          <p:nvPr>
            <p:ph type="ctrTitle"/>
          </p:nvPr>
        </p:nvSpPr>
        <p:spPr>
          <a:xfrm>
            <a:off x="395290" y="2852737"/>
            <a:ext cx="8466137" cy="1655763"/>
          </a:xfrm>
          <a:extLst/>
        </p:spPr>
        <p:txBody>
          <a:bodyPr lIns="0" tIns="0" rIns="0" bIns="0" anchor="t"/>
          <a:lstStyle>
            <a:lvl1pPr>
              <a:defRPr sz="6000" b="1">
                <a:solidFill>
                  <a:schemeClr val="bg1"/>
                </a:solidFill>
                <a:latin typeface="Oxfam Global Headline Regular"/>
                <a:cs typeface="Oxfam Global Headline Regular"/>
              </a:defRPr>
            </a:lvl1pPr>
          </a:lstStyle>
          <a:p>
            <a:pPr lvl="0"/>
            <a:r>
              <a:rPr lang="en-US" noProof="0" smtClean="0"/>
              <a:t>Click to edit Master title style</a:t>
            </a:r>
            <a:endParaRPr lang="en-GB" noProof="0" dirty="0" smtClean="0"/>
          </a:p>
        </p:txBody>
      </p:sp>
      <p:sp>
        <p:nvSpPr>
          <p:cNvPr id="5128" name="Rectangle 8"/>
          <p:cNvSpPr>
            <a:spLocks noGrp="1" noChangeArrowheads="1"/>
          </p:cNvSpPr>
          <p:nvPr>
            <p:ph type="subTitle" idx="1"/>
          </p:nvPr>
        </p:nvSpPr>
        <p:spPr>
          <a:xfrm>
            <a:off x="395288" y="4737101"/>
            <a:ext cx="8380412" cy="504825"/>
          </a:xfrm>
        </p:spPr>
        <p:txBody>
          <a:bodyPr lIns="0" tIns="0" rIns="0" bIns="0"/>
          <a:lstStyle>
            <a:lvl1pPr marL="0" indent="0">
              <a:buFontTx/>
              <a:buNone/>
              <a:defRPr b="1">
                <a:solidFill>
                  <a:schemeClr val="bg1"/>
                </a:solidFill>
              </a:defRPr>
            </a:lvl1pPr>
          </a:lstStyle>
          <a:p>
            <a:pPr lvl="0"/>
            <a:r>
              <a:rPr lang="en-US" noProof="0" smtClean="0"/>
              <a:t>Click to edit Master subtitle style</a:t>
            </a:r>
            <a:endParaRPr lang="en-GB" noProof="0" dirty="0" smtClean="0"/>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35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1600201"/>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4213" y="404813"/>
            <a:ext cx="7848600" cy="6477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685800" y="1341438"/>
            <a:ext cx="3846513" cy="4608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84713" y="1341438"/>
            <a:ext cx="3848100" cy="4608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03875"/>
          </a:xfr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274639"/>
            <a:ext cx="6019800" cy="5603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5127" name="Rectangle 7"/>
          <p:cNvSpPr>
            <a:spLocks noGrp="1" noChangeArrowheads="1"/>
          </p:cNvSpPr>
          <p:nvPr>
            <p:ph type="ctrTitle"/>
          </p:nvPr>
        </p:nvSpPr>
        <p:spPr>
          <a:xfrm>
            <a:off x="395290" y="2852737"/>
            <a:ext cx="8466137" cy="1655763"/>
          </a:xfrm>
          <a:extLst/>
        </p:spPr>
        <p:txBody>
          <a:bodyPr lIns="0" tIns="0" rIns="0" bIns="0" anchor="t"/>
          <a:lstStyle>
            <a:lvl1pPr>
              <a:defRPr sz="6000" b="1">
                <a:solidFill>
                  <a:schemeClr val="bg1"/>
                </a:solidFill>
                <a:latin typeface="Oxfam Global Headline Regular"/>
                <a:cs typeface="Oxfam Global Headline Regular"/>
              </a:defRPr>
            </a:lvl1pPr>
          </a:lstStyle>
          <a:p>
            <a:pPr lvl="0"/>
            <a:r>
              <a:rPr lang="en-US" noProof="0" smtClean="0"/>
              <a:t>Click to edit Master title style</a:t>
            </a:r>
            <a:endParaRPr lang="en-GB" noProof="0" dirty="0" smtClean="0"/>
          </a:p>
        </p:txBody>
      </p:sp>
      <p:sp>
        <p:nvSpPr>
          <p:cNvPr id="5128" name="Rectangle 8"/>
          <p:cNvSpPr>
            <a:spLocks noGrp="1" noChangeArrowheads="1"/>
          </p:cNvSpPr>
          <p:nvPr>
            <p:ph type="subTitle" idx="1"/>
          </p:nvPr>
        </p:nvSpPr>
        <p:spPr>
          <a:xfrm>
            <a:off x="395288" y="4737101"/>
            <a:ext cx="8380412" cy="504825"/>
          </a:xfrm>
        </p:spPr>
        <p:txBody>
          <a:bodyPr lIns="0" tIns="0" rIns="0" bIns="0"/>
          <a:lstStyle>
            <a:lvl1pPr marL="0" indent="0">
              <a:buFontTx/>
              <a:buNone/>
              <a:defRPr b="1">
                <a:solidFill>
                  <a:schemeClr val="bg1"/>
                </a:solidFill>
              </a:defRPr>
            </a:lvl1pPr>
          </a:lstStyle>
          <a:p>
            <a:pPr lvl="0"/>
            <a:r>
              <a:rPr lang="en-US" noProof="0" smtClean="0"/>
              <a:t>Click to edit Master subtitle style</a:t>
            </a:r>
            <a:endParaRPr lang="en-GB" noProof="0" dirty="0" smtClean="0"/>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35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1600201"/>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684213" y="404813"/>
            <a:ext cx="7848600" cy="6477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341438"/>
            <a:ext cx="3846513" cy="4608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684713" y="1341438"/>
            <a:ext cx="3848100" cy="4608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03875"/>
          </a:xfr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274639"/>
            <a:ext cx="6019800" cy="5603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objAndTx">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684213" y="404813"/>
            <a:ext cx="7848600" cy="647700"/>
          </a:xfrm>
        </p:spPr>
        <p:txBody>
          <a:bodyPr/>
          <a:lstStyle/>
          <a:p>
            <a:r>
              <a:rPr lang="es-ES" smtClean="0"/>
              <a:t>Haga clic para modificar el estilo de título del patrón</a:t>
            </a:r>
            <a:endParaRPr lang="fr-FR"/>
          </a:p>
        </p:txBody>
      </p:sp>
      <p:sp>
        <p:nvSpPr>
          <p:cNvPr id="3" name="2 Marcador de contenido"/>
          <p:cNvSpPr>
            <a:spLocks noGrp="1"/>
          </p:cNvSpPr>
          <p:nvPr>
            <p:ph sz="half" idx="1"/>
          </p:nvPr>
        </p:nvSpPr>
        <p:spPr>
          <a:xfrm>
            <a:off x="685800" y="1341438"/>
            <a:ext cx="3846513" cy="4608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4" name="3 Marcador de texto"/>
          <p:cNvSpPr>
            <a:spLocks noGrp="1"/>
          </p:cNvSpPr>
          <p:nvPr>
            <p:ph type="body" sz="half" idx="2"/>
          </p:nvPr>
        </p:nvSpPr>
        <p:spPr>
          <a:xfrm>
            <a:off x="4684713" y="1341438"/>
            <a:ext cx="3848100" cy="4608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5127" name="Rectangle 7"/>
          <p:cNvSpPr>
            <a:spLocks noGrp="1" noChangeArrowheads="1"/>
          </p:cNvSpPr>
          <p:nvPr>
            <p:ph type="ctrTitle"/>
          </p:nvPr>
        </p:nvSpPr>
        <p:spPr>
          <a:xfrm>
            <a:off x="395290" y="2852737"/>
            <a:ext cx="8466137" cy="1655763"/>
          </a:xfrm>
          <a:extLst/>
        </p:spPr>
        <p:txBody>
          <a:bodyPr lIns="0" tIns="0" rIns="0" bIns="0" anchor="t"/>
          <a:lstStyle>
            <a:lvl1pPr>
              <a:defRPr sz="6000" b="1">
                <a:solidFill>
                  <a:schemeClr val="bg1"/>
                </a:solidFill>
                <a:latin typeface="Oxfam Global Headline Regular"/>
                <a:cs typeface="Oxfam Global Headline Regular"/>
              </a:defRPr>
            </a:lvl1pPr>
          </a:lstStyle>
          <a:p>
            <a:pPr lvl="0"/>
            <a:r>
              <a:rPr lang="en-US" noProof="0" smtClean="0"/>
              <a:t>Click to edit Master title style</a:t>
            </a:r>
            <a:endParaRPr lang="en-GB" noProof="0" dirty="0" smtClean="0"/>
          </a:p>
        </p:txBody>
      </p:sp>
      <p:sp>
        <p:nvSpPr>
          <p:cNvPr id="5128" name="Rectangle 8"/>
          <p:cNvSpPr>
            <a:spLocks noGrp="1" noChangeArrowheads="1"/>
          </p:cNvSpPr>
          <p:nvPr>
            <p:ph type="subTitle" idx="1"/>
          </p:nvPr>
        </p:nvSpPr>
        <p:spPr>
          <a:xfrm>
            <a:off x="395288" y="4737101"/>
            <a:ext cx="8380412" cy="504825"/>
          </a:xfrm>
        </p:spPr>
        <p:txBody>
          <a:bodyPr lIns="0" tIns="0" rIns="0" bIns="0"/>
          <a:lstStyle>
            <a:lvl1pPr marL="0" indent="0">
              <a:buFontTx/>
              <a:buNone/>
              <a:defRPr b="1">
                <a:solidFill>
                  <a:schemeClr val="bg1"/>
                </a:solidFill>
              </a:defRPr>
            </a:lvl1pPr>
          </a:lstStyle>
          <a:p>
            <a:pPr lvl="0"/>
            <a:r>
              <a:rPr lang="en-US" noProof="0" smtClean="0"/>
              <a:t>Click to edit Master subtitle style</a:t>
            </a:r>
            <a:endParaRPr lang="en-GB" noProof="0" dirty="0" smtClean="0"/>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35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1600201"/>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tx2"/>
        </a:solidFill>
        <a:effectLst/>
      </p:bgPr>
    </p:bg>
    <p:spTree>
      <p:nvGrpSpPr>
        <p:cNvPr id="1" name=""/>
        <p:cNvGrpSpPr/>
        <p:nvPr/>
      </p:nvGrpSpPr>
      <p:grpSpPr>
        <a:xfrm>
          <a:off x="0" y="0"/>
          <a:ext cx="0" cy="0"/>
          <a:chOff x="0" y="0"/>
          <a:chExt cx="0" cy="0"/>
        </a:xfrm>
      </p:grpSpPr>
      <p:pic>
        <p:nvPicPr>
          <p:cNvPr id="4" name="Picture 4" descr="LogoIO_NEGATIVO_1Linea_byn"/>
          <p:cNvPicPr>
            <a:picLocks noChangeAspect="1" noChangeArrowheads="1"/>
          </p:cNvPicPr>
          <p:nvPr/>
        </p:nvPicPr>
        <p:blipFill>
          <a:blip r:embed="rId2" cstate="print"/>
          <a:srcRect/>
          <a:stretch>
            <a:fillRect/>
          </a:stretch>
        </p:blipFill>
        <p:spPr bwMode="auto">
          <a:xfrm>
            <a:off x="2868613" y="762000"/>
            <a:ext cx="3227387" cy="1282700"/>
          </a:xfrm>
          <a:prstGeom prst="rect">
            <a:avLst/>
          </a:prstGeom>
          <a:noFill/>
          <a:ln w="9525">
            <a:noFill/>
            <a:miter lim="800000"/>
            <a:headEnd/>
            <a:tailEnd/>
          </a:ln>
        </p:spPr>
      </p:pic>
      <p:pic>
        <p:nvPicPr>
          <p:cNvPr id="5" name="Picture 5" descr="Friso-PersonasComoTu-V2"/>
          <p:cNvPicPr>
            <a:picLocks noChangeAspect="1" noChangeArrowheads="1"/>
          </p:cNvPicPr>
          <p:nvPr/>
        </p:nvPicPr>
        <p:blipFill>
          <a:blip r:embed="rId3" cstate="print"/>
          <a:srcRect l="4503" r="5455"/>
          <a:stretch>
            <a:fillRect/>
          </a:stretch>
        </p:blipFill>
        <p:spPr bwMode="auto">
          <a:xfrm>
            <a:off x="0" y="4038600"/>
            <a:ext cx="9144000" cy="2389188"/>
          </a:xfrm>
          <a:prstGeom prst="rect">
            <a:avLst/>
          </a:prstGeom>
          <a:noFill/>
          <a:ln w="9525">
            <a:noFill/>
            <a:miter lim="800000"/>
            <a:headEnd/>
            <a:tailEnd/>
          </a:ln>
        </p:spPr>
      </p:pic>
      <p:sp>
        <p:nvSpPr>
          <p:cNvPr id="16386" name="Rectangle 2"/>
          <p:cNvSpPr>
            <a:spLocks noGrp="1" noChangeArrowheads="1"/>
          </p:cNvSpPr>
          <p:nvPr>
            <p:ph type="ctrTitle"/>
          </p:nvPr>
        </p:nvSpPr>
        <p:spPr>
          <a:xfrm>
            <a:off x="684213" y="2852738"/>
            <a:ext cx="7773987" cy="936625"/>
          </a:xfrm>
        </p:spPr>
        <p:txBody>
          <a:bodyPr/>
          <a:lstStyle>
            <a:lvl1pPr algn="ctr">
              <a:defRPr sz="4000">
                <a:solidFill>
                  <a:schemeClr val="bg1"/>
                </a:solidFill>
              </a:defRPr>
            </a:lvl1pPr>
          </a:lstStyle>
          <a:p>
            <a:r>
              <a:rPr lang="es-ES"/>
              <a:t>Haga clic para cambiar el estilo de título	</a:t>
            </a:r>
          </a:p>
        </p:txBody>
      </p:sp>
      <p:sp>
        <p:nvSpPr>
          <p:cNvPr id="16387" name="Rectangle 3"/>
          <p:cNvSpPr>
            <a:spLocks noGrp="1" noChangeArrowheads="1"/>
          </p:cNvSpPr>
          <p:nvPr>
            <p:ph type="subTitle" idx="1"/>
          </p:nvPr>
        </p:nvSpPr>
        <p:spPr>
          <a:xfrm>
            <a:off x="1371600" y="5445125"/>
            <a:ext cx="6400800" cy="193675"/>
          </a:xfrm>
        </p:spPr>
        <p:txBody>
          <a:bodyPr/>
          <a:lstStyle>
            <a:lvl1pPr marL="0" indent="0" algn="ctr">
              <a:buFont typeface="Wingdings" pitchFamily="2" charset="2"/>
              <a:buNone/>
              <a:defRPr sz="1200">
                <a:solidFill>
                  <a:schemeClr val="tx2"/>
                </a:solidFill>
              </a:defRPr>
            </a:lvl1pPr>
          </a:lstStyle>
          <a:p>
            <a:r>
              <a:rPr lang="es-ES"/>
              <a:t>Haga clic para modificar el estilo de subtítulo del patrón</a:t>
            </a: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03875"/>
          </a:xfr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274639"/>
            <a:ext cx="6019800" cy="5603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userDrawn="1"/>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39943" name="Rectangle 7"/>
          <p:cNvSpPr>
            <a:spLocks noGrp="1" noChangeArrowheads="1"/>
          </p:cNvSpPr>
          <p:nvPr>
            <p:ph type="ctrTitle"/>
          </p:nvPr>
        </p:nvSpPr>
        <p:spPr>
          <a:xfrm>
            <a:off x="400050" y="2516188"/>
            <a:ext cx="8466138" cy="1978025"/>
          </a:xfrm>
        </p:spPr>
        <p:txBody>
          <a:bodyPr/>
          <a:lstStyle>
            <a:lvl1pPr>
              <a:lnSpc>
                <a:spcPts val="7000"/>
              </a:lnSpc>
              <a:defRPr sz="6600" smtClean="0">
                <a:solidFill>
                  <a:schemeClr val="bg1"/>
                </a:solidFill>
                <a:latin typeface="Oxfam Global Headline" pitchFamily="34" charset="0"/>
                <a:ea typeface="ＭＳ Ｐゴシック" pitchFamily="34" charset="-128"/>
              </a:defRPr>
            </a:lvl1pPr>
          </a:lstStyle>
          <a:p>
            <a:r>
              <a:rPr lang="en-GB" smtClean="0"/>
              <a:t>CLICK TO EDIT MASTER TITLE</a:t>
            </a:r>
          </a:p>
        </p:txBody>
      </p:sp>
      <p:sp>
        <p:nvSpPr>
          <p:cNvPr id="39944" name="Rectangle 8"/>
          <p:cNvSpPr>
            <a:spLocks noGrp="1" noChangeArrowheads="1"/>
          </p:cNvSpPr>
          <p:nvPr>
            <p:ph type="subTitle" idx="1"/>
          </p:nvPr>
        </p:nvSpPr>
        <p:spPr>
          <a:xfrm>
            <a:off x="457200" y="4737100"/>
            <a:ext cx="8380413" cy="504825"/>
          </a:xfrm>
        </p:spPr>
        <p:txBody>
          <a:bodyPr/>
          <a:lstStyle>
            <a:lvl1pPr>
              <a:defRPr sz="2800" b="0" smtClean="0">
                <a:solidFill>
                  <a:schemeClr val="bg1"/>
                </a:solidFill>
                <a:ea typeface="ＭＳ Ｐゴシック" pitchFamily="34" charset="-128"/>
              </a:defRPr>
            </a:lvl1pPr>
          </a:lstStyle>
          <a:p>
            <a:r>
              <a:rPr lang="en-GB" smtClean="0"/>
              <a:t>CLICK TO EDIT MASTER SUBTITLE</a:t>
            </a:r>
          </a:p>
        </p:txBody>
      </p:sp>
    </p:spTree>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itleOnly">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11"/>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D64090BE-414A-42AE-94AC-DBE32BA23208}" type="slidenum">
              <a:rPr lang="en-GB"/>
              <a:pPr>
                <a:defRPr/>
              </a:pPr>
              <a:t>‹Nº›</a:t>
            </a:fld>
            <a:endParaRPr lang="en-GB"/>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1"/>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F31F9675-0335-4B3A-8C86-C05FD39822E9}" type="slidenum">
              <a:rPr lang="en-GB"/>
              <a:pPr>
                <a:defRPr/>
              </a:pPr>
              <a:t>‹Nº›</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3" name="Picture 16" descr="White logo_060212"/>
          <p:cNvPicPr>
            <a:picLocks noChangeAspect="1" noChangeArrowheads="1"/>
          </p:cNvPicPr>
          <p:nvPr userDrawn="1"/>
        </p:nvPicPr>
        <p:blipFill>
          <a:blip r:embed="rId2" cstate="print"/>
          <a:srcRect/>
          <a:stretch>
            <a:fillRect/>
          </a:stretch>
        </p:blipFill>
        <p:spPr bwMode="auto">
          <a:xfrm>
            <a:off x="8201025" y="6002338"/>
            <a:ext cx="601663" cy="666750"/>
          </a:xfrm>
          <a:prstGeom prst="rect">
            <a:avLst/>
          </a:prstGeom>
          <a:noFill/>
          <a:ln w="9525">
            <a:noFill/>
            <a:miter lim="800000"/>
            <a:headEnd/>
            <a:tailEnd/>
          </a:ln>
        </p:spPr>
      </p:pic>
      <p:sp>
        <p:nvSpPr>
          <p:cNvPr id="151554" name="Rectangle 2"/>
          <p:cNvSpPr>
            <a:spLocks noGrp="1" noChangeArrowheads="1"/>
          </p:cNvSpPr>
          <p:nvPr>
            <p:ph type="ctrTitle"/>
          </p:nvPr>
        </p:nvSpPr>
        <p:spPr>
          <a:xfrm>
            <a:off x="352425" y="2820988"/>
            <a:ext cx="8505825" cy="1506537"/>
          </a:xfrm>
        </p:spPr>
        <p:txBody>
          <a:bodyPr/>
          <a:lstStyle>
            <a:lvl1pPr>
              <a:lnSpc>
                <a:spcPct val="90000"/>
              </a:lnSpc>
              <a:defRPr sz="5200">
                <a:solidFill>
                  <a:schemeClr val="bg1"/>
                </a:solidFill>
              </a:defRPr>
            </a:lvl1pPr>
          </a:lstStyle>
          <a:p>
            <a:r>
              <a:rPr lang="en-GB"/>
              <a:t>CLICK TO EDIT MASTER TITLE</a:t>
            </a:r>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39EC2727-061A-4C27-901C-4FCB3608F00D}" type="slidenum">
              <a:rPr lang="en-GB"/>
              <a:pPr>
                <a:defRPr/>
              </a:pPr>
              <a:t>‹Nº›</a:t>
            </a:fld>
            <a:endParaRPr lang="en-GB"/>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A4437352-8DF5-4895-A8FD-65E5F4BD8EAB}" type="slidenum">
              <a:rPr lang="en-GB"/>
              <a:pPr>
                <a:defRPr/>
              </a:pPr>
              <a:t>‹Nº›</a:t>
            </a:fld>
            <a:endParaRPr lang="en-GB"/>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84163" y="1689100"/>
            <a:ext cx="4210050"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6613" y="1689100"/>
            <a:ext cx="4210050"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62EF7470-FE47-4485-92F6-DA211D4FB7BD}" type="slidenum">
              <a:rPr lang="en-GB"/>
              <a:pPr>
                <a:defRPr/>
              </a:pPr>
              <a:t>‹Nº›</a:t>
            </a:fld>
            <a:endParaRPr lang="en-GB"/>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88D359A5-98FA-4480-868F-E770104B16E1}" type="slidenum">
              <a:rPr lang="en-GB"/>
              <a:pPr>
                <a:defRPr/>
              </a:pPr>
              <a:t>‹Nº›</a:t>
            </a:fld>
            <a:endParaRPr lang="en-GB"/>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15AE7A09-366A-4004-891F-20EF4DF97527}" type="slidenum">
              <a:rPr lang="en-GB"/>
              <a:pPr>
                <a:defRPr/>
              </a:pPr>
              <a:t>‹Nº›</a:t>
            </a:fld>
            <a:endParaRPr lang="en-GB"/>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B19CA6A2-EFD7-4696-B697-EC73EB476CE1}" type="slidenum">
              <a:rPr lang="en-GB"/>
              <a:pPr>
                <a:defRPr/>
              </a:pPr>
              <a:t>‹Nº›</a:t>
            </a:fld>
            <a:endParaRPr lang="en-GB"/>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98A7D1DA-D9F6-4A63-B0DE-7B0C6836B4DE}" type="slidenum">
              <a:rPr lang="en-GB"/>
              <a:pPr>
                <a:defRPr/>
              </a:pPr>
              <a:t>‹Nº›</a:t>
            </a:fld>
            <a:endParaRPr lang="en-GB"/>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655A6ED6-0511-43B9-84D7-62056152C46E}" type="slidenum">
              <a:rPr lang="en-GB"/>
              <a:pPr>
                <a:defRPr/>
              </a:pPr>
              <a:t>‹Nº›</a:t>
            </a:fld>
            <a:endParaRPr lang="en-GB"/>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C112FD7E-1A1E-478F-9C98-E24A01ACC16F}" type="slidenum">
              <a:rPr lang="en-GB"/>
              <a:pPr>
                <a:defRPr/>
              </a:pPr>
              <a:t>‹Nº›</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11950" y="161925"/>
            <a:ext cx="2144713" cy="58070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274638" y="161925"/>
            <a:ext cx="6284912" cy="58070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70F5A8FF-F6D5-44DA-8182-B610D8206700}" type="slidenum">
              <a:rPr lang="en-GB"/>
              <a:pPr>
                <a:defRPr/>
              </a:pPr>
              <a:t>‹Nº›</a:t>
            </a:fld>
            <a:endParaRPr lang="en-GB"/>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16" descr="White logo_060212"/>
          <p:cNvPicPr>
            <a:picLocks noChangeAspect="1" noChangeArrowheads="1"/>
          </p:cNvPicPr>
          <p:nvPr userDrawn="1"/>
        </p:nvPicPr>
        <p:blipFill>
          <a:blip r:embed="rId2" cstate="print"/>
          <a:srcRect/>
          <a:stretch>
            <a:fillRect/>
          </a:stretch>
        </p:blipFill>
        <p:spPr bwMode="auto">
          <a:xfrm>
            <a:off x="8201025" y="6002338"/>
            <a:ext cx="601663" cy="666750"/>
          </a:xfrm>
          <a:prstGeom prst="rect">
            <a:avLst/>
          </a:prstGeom>
          <a:noFill/>
          <a:ln w="9525">
            <a:noFill/>
            <a:miter lim="800000"/>
            <a:headEnd/>
            <a:tailEnd/>
          </a:ln>
        </p:spPr>
      </p:pic>
      <p:sp>
        <p:nvSpPr>
          <p:cNvPr id="151554" name="Rectangle 2"/>
          <p:cNvSpPr>
            <a:spLocks noGrp="1" noChangeArrowheads="1"/>
          </p:cNvSpPr>
          <p:nvPr>
            <p:ph type="ctrTitle"/>
          </p:nvPr>
        </p:nvSpPr>
        <p:spPr>
          <a:xfrm>
            <a:off x="352425" y="2820988"/>
            <a:ext cx="8505825" cy="1506537"/>
          </a:xfrm>
        </p:spPr>
        <p:txBody>
          <a:bodyPr/>
          <a:lstStyle>
            <a:lvl1pPr>
              <a:lnSpc>
                <a:spcPct val="90000"/>
              </a:lnSpc>
              <a:defRPr sz="5200">
                <a:solidFill>
                  <a:schemeClr val="bg1"/>
                </a:solidFill>
              </a:defRPr>
            </a:lvl1pPr>
          </a:lstStyle>
          <a:p>
            <a:pPr lvl="0"/>
            <a:r>
              <a:rPr lang="en-GB" noProof="0" smtClean="0"/>
              <a:t>CLICK TO EDIT MASTER TITLE</a:t>
            </a:r>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46521F54-4845-495E-B688-FECF11178A20}"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8E8F6858-E945-4E87-93AE-A01D9B77F578}"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84163" y="1689100"/>
            <a:ext cx="4210050"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689100"/>
            <a:ext cx="4210050"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9D9C9897-602F-4979-9899-75B6CA20A652}"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5621581E-DAE9-493D-B2DF-3607484F55AB}"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9EFA41ED-0B9C-4F85-A352-8D1D879346D6}"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24CDE2F9-8E3E-433E-AEE1-90DD451DA890}"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948DBCF8-42AE-49EC-8334-21BA8ECED1D8}"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DEE324E0-0A6E-4834-A816-3811587843A5}"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341438"/>
            <a:ext cx="3846513"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84713" y="1341438"/>
            <a:ext cx="38481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8AE00B9A-8D25-4BC0-A53A-F10F608D0215}"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1950" y="161925"/>
            <a:ext cx="2144713" cy="58070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74638" y="161925"/>
            <a:ext cx="6284912" cy="5807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28029AC1-5082-4E5C-8C19-3160E4A7E1C0}"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4" name="Picture 24" descr="Black logo_060212"/>
          <p:cNvPicPr>
            <a:picLocks noChangeAspect="1" noChangeArrowheads="1"/>
          </p:cNvPicPr>
          <p:nvPr userDrawn="1"/>
        </p:nvPicPr>
        <p:blipFill>
          <a:blip r:embed="rId2" cstate="print"/>
          <a:srcRect/>
          <a:stretch>
            <a:fillRect/>
          </a:stretch>
        </p:blipFill>
        <p:spPr bwMode="auto">
          <a:xfrm>
            <a:off x="8204200" y="6005513"/>
            <a:ext cx="600075" cy="665162"/>
          </a:xfrm>
          <a:prstGeom prst="rect">
            <a:avLst/>
          </a:prstGeom>
          <a:noFill/>
          <a:ln w="9525">
            <a:noFill/>
            <a:miter lim="800000"/>
            <a:headEnd/>
            <a:tailEnd/>
          </a:ln>
        </p:spPr>
      </p:pic>
      <p:sp>
        <p:nvSpPr>
          <p:cNvPr id="3074" name="Rectangle 2"/>
          <p:cNvSpPr>
            <a:spLocks noGrp="1" noChangeArrowheads="1"/>
          </p:cNvSpPr>
          <p:nvPr>
            <p:ph type="ctrTitle"/>
          </p:nvPr>
        </p:nvSpPr>
        <p:spPr>
          <a:xfrm>
            <a:off x="469776" y="2105422"/>
            <a:ext cx="7846640" cy="2187674"/>
          </a:xfrm>
          <a:prstGeom prst="rect">
            <a:avLst/>
          </a:prstGeom>
        </p:spPr>
        <p:txBody>
          <a:bodyPr/>
          <a:lstStyle>
            <a:lvl1pPr algn="l">
              <a:defRPr sz="7200" baseline="0">
                <a:solidFill>
                  <a:schemeClr val="bg1"/>
                </a:solidFill>
                <a:latin typeface="Oxfam Headline"/>
                <a:cs typeface="Oxfam Headline"/>
              </a:defRPr>
            </a:lvl1pPr>
          </a:lstStyle>
          <a:p>
            <a:pPr lvl="0"/>
            <a:r>
              <a:rPr lang="en-GB" noProof="0" smtClean="0"/>
              <a:t>Click to edit Master title style</a:t>
            </a:r>
            <a:endParaRPr lang="en-GB" noProof="0" dirty="0" smtClean="0"/>
          </a:p>
        </p:txBody>
      </p:sp>
      <p:sp>
        <p:nvSpPr>
          <p:cNvPr id="3075" name="Rectangle 3"/>
          <p:cNvSpPr>
            <a:spLocks noGrp="1" noChangeArrowheads="1"/>
          </p:cNvSpPr>
          <p:nvPr>
            <p:ph type="subTitle" idx="1"/>
          </p:nvPr>
        </p:nvSpPr>
        <p:spPr>
          <a:xfrm>
            <a:off x="542429" y="4317975"/>
            <a:ext cx="6400800" cy="911225"/>
          </a:xfrm>
          <a:prstGeom prst="rect">
            <a:avLst/>
          </a:prstGeom>
        </p:spPr>
        <p:txBody>
          <a:bodyPr/>
          <a:lstStyle>
            <a:lvl1pPr marL="0" indent="0">
              <a:buFontTx/>
              <a:buNone/>
              <a:defRPr sz="2400" b="0" baseline="0">
                <a:solidFill>
                  <a:schemeClr val="bg1"/>
                </a:solidFill>
                <a:latin typeface="+mj-lt"/>
              </a:defRPr>
            </a:lvl1pPr>
          </a:lstStyle>
          <a:p>
            <a:pPr lvl="0"/>
            <a:r>
              <a:rPr lang="en-GB" noProof="0" smtClean="0"/>
              <a:t>Click to edit Master subtitle style</a:t>
            </a:r>
            <a:endParaRPr lang="en-GB" noProof="0" dirty="0" smtClean="0"/>
          </a:p>
        </p:txBody>
      </p:sp>
      <p:sp>
        <p:nvSpPr>
          <p:cNvPr id="5" name="Rectangle 11"/>
          <p:cNvSpPr>
            <a:spLocks noGrp="1" noChangeArrowheads="1"/>
          </p:cNvSpPr>
          <p:nvPr>
            <p:ph type="sldNum" sz="quarter" idx="10"/>
          </p:nvPr>
        </p:nvSpPr>
        <p:spPr/>
        <p:txBody>
          <a:bodyPr/>
          <a:lstStyle>
            <a:lvl1pPr>
              <a:defRPr/>
            </a:lvl1pPr>
          </a:lstStyle>
          <a:p>
            <a:pPr>
              <a:defRPr/>
            </a:pPr>
            <a:r>
              <a:rPr lang="en-GB">
                <a:solidFill>
                  <a:srgbClr val="000000"/>
                </a:solidFill>
              </a:rPr>
              <a:t>Page </a:t>
            </a:r>
            <a:fld id="{57F5EC12-259C-4CE2-A02C-7315CF03257B}"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16" descr="White logo_060212"/>
          <p:cNvPicPr>
            <a:picLocks noChangeAspect="1" noChangeArrowheads="1"/>
          </p:cNvPicPr>
          <p:nvPr userDrawn="1"/>
        </p:nvPicPr>
        <p:blipFill>
          <a:blip r:embed="rId2" cstate="print"/>
          <a:srcRect/>
          <a:stretch>
            <a:fillRect/>
          </a:stretch>
        </p:blipFill>
        <p:spPr bwMode="auto">
          <a:xfrm>
            <a:off x="8201025" y="6002338"/>
            <a:ext cx="601663" cy="666750"/>
          </a:xfrm>
          <a:prstGeom prst="rect">
            <a:avLst/>
          </a:prstGeom>
          <a:noFill/>
          <a:ln w="9525">
            <a:noFill/>
            <a:miter lim="800000"/>
            <a:headEnd/>
            <a:tailEnd/>
          </a:ln>
        </p:spPr>
      </p:pic>
      <p:sp>
        <p:nvSpPr>
          <p:cNvPr id="151554" name="Rectangle 2"/>
          <p:cNvSpPr>
            <a:spLocks noGrp="1" noChangeArrowheads="1"/>
          </p:cNvSpPr>
          <p:nvPr>
            <p:ph type="ctrTitle"/>
          </p:nvPr>
        </p:nvSpPr>
        <p:spPr>
          <a:xfrm>
            <a:off x="352425" y="2820988"/>
            <a:ext cx="8505825" cy="1506537"/>
          </a:xfrm>
        </p:spPr>
        <p:txBody>
          <a:bodyPr/>
          <a:lstStyle>
            <a:lvl1pPr>
              <a:lnSpc>
                <a:spcPct val="90000"/>
              </a:lnSpc>
              <a:defRPr sz="5200">
                <a:solidFill>
                  <a:schemeClr val="bg1"/>
                </a:solidFill>
              </a:defRPr>
            </a:lvl1pPr>
          </a:lstStyle>
          <a:p>
            <a:pPr lvl="0"/>
            <a:r>
              <a:rPr lang="en-GB" noProof="0" smtClean="0"/>
              <a:t>CLICK TO EDIT MASTER TITLE</a:t>
            </a:r>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46521F54-4845-495E-B688-FECF11178A20}"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8E8F6858-E945-4E87-93AE-A01D9B77F578}"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84163" y="1689100"/>
            <a:ext cx="4210050"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689100"/>
            <a:ext cx="4210050"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9D9C9897-602F-4979-9899-75B6CA20A652}"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5621581E-DAE9-493D-B2DF-3607484F55AB}"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9EFA41ED-0B9C-4F85-A352-8D1D879346D6}"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24CDE2F9-8E3E-433E-AEE1-90DD451DA890}"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948DBCF8-42AE-49EC-8334-21BA8ECED1D8}"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DEE324E0-0A6E-4834-A816-3811587843A5}"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8AE00B9A-8D25-4BC0-A53A-F10F608D0215}"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1950" y="161925"/>
            <a:ext cx="2144713" cy="58070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74638" y="161925"/>
            <a:ext cx="6284912" cy="5807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28029AC1-5082-4E5C-8C19-3160E4A7E1C0}"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4" name="Picture 24" descr="Black logo_060212"/>
          <p:cNvPicPr>
            <a:picLocks noChangeAspect="1" noChangeArrowheads="1"/>
          </p:cNvPicPr>
          <p:nvPr userDrawn="1"/>
        </p:nvPicPr>
        <p:blipFill>
          <a:blip r:embed="rId2" cstate="print"/>
          <a:srcRect/>
          <a:stretch>
            <a:fillRect/>
          </a:stretch>
        </p:blipFill>
        <p:spPr bwMode="auto">
          <a:xfrm>
            <a:off x="8204200" y="6005513"/>
            <a:ext cx="600075" cy="665162"/>
          </a:xfrm>
          <a:prstGeom prst="rect">
            <a:avLst/>
          </a:prstGeom>
          <a:noFill/>
          <a:ln w="9525">
            <a:noFill/>
            <a:miter lim="800000"/>
            <a:headEnd/>
            <a:tailEnd/>
          </a:ln>
        </p:spPr>
      </p:pic>
      <p:sp>
        <p:nvSpPr>
          <p:cNvPr id="3074" name="Rectangle 2"/>
          <p:cNvSpPr>
            <a:spLocks noGrp="1" noChangeArrowheads="1"/>
          </p:cNvSpPr>
          <p:nvPr>
            <p:ph type="ctrTitle"/>
          </p:nvPr>
        </p:nvSpPr>
        <p:spPr>
          <a:xfrm>
            <a:off x="469776" y="2105422"/>
            <a:ext cx="7846640" cy="2187674"/>
          </a:xfrm>
          <a:prstGeom prst="rect">
            <a:avLst/>
          </a:prstGeom>
        </p:spPr>
        <p:txBody>
          <a:bodyPr/>
          <a:lstStyle>
            <a:lvl1pPr algn="l">
              <a:defRPr sz="7200" baseline="0">
                <a:solidFill>
                  <a:schemeClr val="bg1"/>
                </a:solidFill>
                <a:latin typeface="Oxfam Headline"/>
                <a:cs typeface="Oxfam Headline"/>
              </a:defRPr>
            </a:lvl1pPr>
          </a:lstStyle>
          <a:p>
            <a:pPr lvl="0"/>
            <a:r>
              <a:rPr lang="en-GB" noProof="0" smtClean="0"/>
              <a:t>Click to edit Master title style</a:t>
            </a:r>
            <a:endParaRPr lang="en-GB" noProof="0" dirty="0" smtClean="0"/>
          </a:p>
        </p:txBody>
      </p:sp>
      <p:sp>
        <p:nvSpPr>
          <p:cNvPr id="3075" name="Rectangle 3"/>
          <p:cNvSpPr>
            <a:spLocks noGrp="1" noChangeArrowheads="1"/>
          </p:cNvSpPr>
          <p:nvPr>
            <p:ph type="subTitle" idx="1"/>
          </p:nvPr>
        </p:nvSpPr>
        <p:spPr>
          <a:xfrm>
            <a:off x="542429" y="4317975"/>
            <a:ext cx="6400800" cy="911225"/>
          </a:xfrm>
          <a:prstGeom prst="rect">
            <a:avLst/>
          </a:prstGeom>
        </p:spPr>
        <p:txBody>
          <a:bodyPr/>
          <a:lstStyle>
            <a:lvl1pPr marL="0" indent="0">
              <a:buFontTx/>
              <a:buNone/>
              <a:defRPr sz="2400" b="0" baseline="0">
                <a:solidFill>
                  <a:schemeClr val="bg1"/>
                </a:solidFill>
                <a:latin typeface="+mj-lt"/>
              </a:defRPr>
            </a:lvl1pPr>
          </a:lstStyle>
          <a:p>
            <a:pPr lvl="0"/>
            <a:r>
              <a:rPr lang="en-GB" noProof="0" smtClean="0"/>
              <a:t>Click to edit Master subtitle style</a:t>
            </a:r>
            <a:endParaRPr lang="en-GB" noProof="0" dirty="0" smtClean="0"/>
          </a:p>
        </p:txBody>
      </p:sp>
      <p:sp>
        <p:nvSpPr>
          <p:cNvPr id="5" name="Rectangle 11"/>
          <p:cNvSpPr>
            <a:spLocks noGrp="1" noChangeArrowheads="1"/>
          </p:cNvSpPr>
          <p:nvPr>
            <p:ph type="sldNum" sz="quarter" idx="10"/>
          </p:nvPr>
        </p:nvSpPr>
        <p:spPr/>
        <p:txBody>
          <a:bodyPr/>
          <a:lstStyle>
            <a:lvl1pPr>
              <a:defRPr/>
            </a:lvl1pPr>
          </a:lstStyle>
          <a:p>
            <a:pPr>
              <a:defRPr/>
            </a:pPr>
            <a:r>
              <a:rPr lang="en-GB">
                <a:solidFill>
                  <a:srgbClr val="000000"/>
                </a:solidFill>
              </a:rPr>
              <a:t>Page </a:t>
            </a:r>
            <a:fld id="{57F5EC12-259C-4CE2-A02C-7315CF03257B}"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userDrawn="1"/>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39943" name="Rectangle 7"/>
          <p:cNvSpPr>
            <a:spLocks noGrp="1" noChangeArrowheads="1"/>
          </p:cNvSpPr>
          <p:nvPr>
            <p:ph type="ctrTitle"/>
          </p:nvPr>
        </p:nvSpPr>
        <p:spPr>
          <a:xfrm>
            <a:off x="400050" y="2516188"/>
            <a:ext cx="8466138" cy="1978025"/>
          </a:xfrm>
        </p:spPr>
        <p:txBody>
          <a:bodyPr/>
          <a:lstStyle>
            <a:lvl1pPr>
              <a:lnSpc>
                <a:spcPts val="7000"/>
              </a:lnSpc>
              <a:defRPr sz="6600" smtClean="0">
                <a:solidFill>
                  <a:schemeClr val="bg1"/>
                </a:solidFill>
                <a:latin typeface="Oxfam Global Headline" pitchFamily="34" charset="0"/>
                <a:ea typeface="ＭＳ Ｐゴシック" pitchFamily="34" charset="-128"/>
              </a:defRPr>
            </a:lvl1pPr>
          </a:lstStyle>
          <a:p>
            <a:pPr lvl="0"/>
            <a:r>
              <a:rPr lang="en-GB" noProof="0" smtClean="0"/>
              <a:t>CLICK TO EDIT MASTER TITLE</a:t>
            </a:r>
          </a:p>
        </p:txBody>
      </p:sp>
      <p:sp>
        <p:nvSpPr>
          <p:cNvPr id="39944" name="Rectangle 8"/>
          <p:cNvSpPr>
            <a:spLocks noGrp="1" noChangeArrowheads="1"/>
          </p:cNvSpPr>
          <p:nvPr>
            <p:ph type="subTitle" idx="1"/>
          </p:nvPr>
        </p:nvSpPr>
        <p:spPr>
          <a:xfrm>
            <a:off x="457200" y="4737100"/>
            <a:ext cx="8380413" cy="504825"/>
          </a:xfrm>
        </p:spPr>
        <p:txBody>
          <a:bodyPr/>
          <a:lstStyle>
            <a:lvl1pPr>
              <a:defRPr sz="2800" b="0" smtClean="0">
                <a:solidFill>
                  <a:schemeClr val="bg1"/>
                </a:solidFill>
                <a:ea typeface="ＭＳ Ｐゴシック" pitchFamily="34" charset="-128"/>
              </a:defRPr>
            </a:lvl1pPr>
          </a:lstStyle>
          <a:p>
            <a:pPr lvl="0"/>
            <a:r>
              <a:rPr lang="en-GB" noProof="0" smtClean="0"/>
              <a:t>CLICK TO EDIT MASTER SUBTITLE</a:t>
            </a:r>
          </a:p>
        </p:txBody>
      </p:sp>
    </p:spTree>
  </p:cSld>
  <p:clrMapOvr>
    <a:masterClrMapping/>
  </p:clrMapOvr>
  <p:transition spd="slow"/>
</p:sldLayout>
</file>

<file path=ppt/slideLayouts/slideLayout19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4" name="Picture 24" descr="Black logo_060212"/>
          <p:cNvPicPr>
            <a:picLocks noChangeAspect="1" noChangeArrowheads="1"/>
          </p:cNvPicPr>
          <p:nvPr userDrawn="1"/>
        </p:nvPicPr>
        <p:blipFill>
          <a:blip r:embed="rId2" cstate="print"/>
          <a:srcRect/>
          <a:stretch>
            <a:fillRect/>
          </a:stretch>
        </p:blipFill>
        <p:spPr bwMode="auto">
          <a:xfrm>
            <a:off x="8204200" y="6005513"/>
            <a:ext cx="600075" cy="665162"/>
          </a:xfrm>
          <a:prstGeom prst="rect">
            <a:avLst/>
          </a:prstGeom>
          <a:noFill/>
          <a:ln w="9525">
            <a:noFill/>
            <a:miter lim="800000"/>
            <a:headEnd/>
            <a:tailEnd/>
          </a:ln>
        </p:spPr>
      </p:pic>
      <p:sp>
        <p:nvSpPr>
          <p:cNvPr id="3074" name="Rectangle 2"/>
          <p:cNvSpPr>
            <a:spLocks noGrp="1" noChangeArrowheads="1"/>
          </p:cNvSpPr>
          <p:nvPr>
            <p:ph type="ctrTitle"/>
          </p:nvPr>
        </p:nvSpPr>
        <p:spPr>
          <a:xfrm>
            <a:off x="469776" y="2105422"/>
            <a:ext cx="7846640" cy="2187674"/>
          </a:xfrm>
          <a:prstGeom prst="rect">
            <a:avLst/>
          </a:prstGeom>
        </p:spPr>
        <p:txBody>
          <a:bodyPr/>
          <a:lstStyle>
            <a:lvl1pPr algn="l">
              <a:defRPr sz="7200" baseline="0">
                <a:solidFill>
                  <a:schemeClr val="bg1"/>
                </a:solidFill>
                <a:latin typeface="Oxfam Headline"/>
                <a:cs typeface="Oxfam Headline"/>
              </a:defRPr>
            </a:lvl1pPr>
          </a:lstStyle>
          <a:p>
            <a:pPr lvl="0"/>
            <a:r>
              <a:rPr lang="en-GB" noProof="0" smtClean="0"/>
              <a:t>Click to edit Master title style</a:t>
            </a:r>
            <a:endParaRPr lang="en-GB" noProof="0" dirty="0" smtClean="0"/>
          </a:p>
        </p:txBody>
      </p:sp>
      <p:sp>
        <p:nvSpPr>
          <p:cNvPr id="3075" name="Rectangle 3"/>
          <p:cNvSpPr>
            <a:spLocks noGrp="1" noChangeArrowheads="1"/>
          </p:cNvSpPr>
          <p:nvPr>
            <p:ph type="subTitle" idx="1"/>
          </p:nvPr>
        </p:nvSpPr>
        <p:spPr>
          <a:xfrm>
            <a:off x="542429" y="4317975"/>
            <a:ext cx="6400800" cy="911225"/>
          </a:xfrm>
          <a:prstGeom prst="rect">
            <a:avLst/>
          </a:prstGeom>
        </p:spPr>
        <p:txBody>
          <a:bodyPr/>
          <a:lstStyle>
            <a:lvl1pPr marL="0" indent="0">
              <a:buFontTx/>
              <a:buNone/>
              <a:defRPr sz="2400" b="0" baseline="0">
                <a:solidFill>
                  <a:schemeClr val="bg1"/>
                </a:solidFill>
                <a:latin typeface="+mj-lt"/>
              </a:defRPr>
            </a:lvl1pPr>
          </a:lstStyle>
          <a:p>
            <a:pPr lvl="0"/>
            <a:r>
              <a:rPr lang="en-GB" noProof="0" smtClean="0"/>
              <a:t>Click to edit Master subtitle style</a:t>
            </a:r>
            <a:endParaRPr lang="en-GB" noProof="0" dirty="0" smtClean="0"/>
          </a:p>
        </p:txBody>
      </p:sp>
      <p:sp>
        <p:nvSpPr>
          <p:cNvPr id="5" name="Rectangle 11"/>
          <p:cNvSpPr>
            <a:spLocks noGrp="1" noChangeArrowheads="1"/>
          </p:cNvSpPr>
          <p:nvPr>
            <p:ph type="sldNum" sz="quarter" idx="10"/>
          </p:nvPr>
        </p:nvSpPr>
        <p:spPr/>
        <p:txBody>
          <a:bodyPr/>
          <a:lstStyle>
            <a:lvl1pPr>
              <a:defRPr/>
            </a:lvl1pPr>
          </a:lstStyle>
          <a:p>
            <a:pPr>
              <a:defRPr/>
            </a:pPr>
            <a:r>
              <a:rPr lang="en-GB">
                <a:solidFill>
                  <a:srgbClr val="000000"/>
                </a:solidFill>
              </a:rPr>
              <a:t>Page </a:t>
            </a:r>
            <a:fld id="{1D46BB23-2E84-4C5F-8999-A5CA57814AC8}"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4EDD1B28-831A-4D3B-A3A5-0A363AD8E359}" type="datetimeFigureOut">
              <a:rPr lang="en-US"/>
              <a:pPr>
                <a:defRPr/>
              </a:pPr>
              <a:t>10/12/2015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B5A31D3-E91C-4B52-A837-803A8C5D43F2}" type="slidenum">
              <a:rPr lang="en-US"/>
              <a:pPr>
                <a:defRPr/>
              </a:pPr>
              <a:t>‹Nº›</a:t>
            </a:fld>
            <a:endParaRPr lang="en-US"/>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5405258" y="6041363"/>
            <a:ext cx="684132" cy="365125"/>
          </a:xfrm>
          <a:prstGeom prst="rect">
            <a:avLst/>
          </a:prstGeom>
        </p:spPr>
        <p:txBody>
          <a:bodyPr/>
          <a:lstStyle/>
          <a:p>
            <a:fld id="{B61BEF0D-F0BB-DE4B-95CE-6DB70DBA9567}" type="datetimeFigureOut">
              <a:rPr lang="en-US" dirty="0">
                <a:solidFill>
                  <a:prstClr val="black">
                    <a:tint val="75000"/>
                  </a:prstClr>
                </a:solidFill>
              </a:rPr>
              <a:pPr/>
              <a:t>10/12/2015</a:t>
            </a:fld>
            <a:endParaRPr lang="en-US" dirty="0">
              <a:solidFill>
                <a:prstClr val="black">
                  <a:tint val="75000"/>
                </a:prstClr>
              </a:solidFill>
            </a:endParaRPr>
          </a:p>
        </p:txBody>
      </p:sp>
      <p:sp>
        <p:nvSpPr>
          <p:cNvPr id="4" name="Footer Placeholder 3"/>
          <p:cNvSpPr>
            <a:spLocks noGrp="1"/>
          </p:cNvSpPr>
          <p:nvPr>
            <p:ph type="ftr" sz="quarter" idx="11"/>
          </p:nvPr>
        </p:nvSpPr>
        <p:spPr>
          <a:xfrm>
            <a:off x="609599" y="6041363"/>
            <a:ext cx="4622973" cy="365125"/>
          </a:xfrm>
          <a:prstGeom prst="rect">
            <a:avLst/>
          </a:prstGeom>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r>
              <a:rPr lang="en-GB" smtClean="0">
                <a:solidFill>
                  <a:srgbClr val="90C226"/>
                </a:solidFill>
              </a:rPr>
              <a:t>Page </a:t>
            </a:r>
            <a:fld id="{CD1F596B-0A15-4290-8860-8650C4FF45CD}" type="slidenum">
              <a:rPr lang="en-GB" smtClean="0">
                <a:solidFill>
                  <a:srgbClr val="90C226"/>
                </a:solidFill>
              </a:rPr>
              <a:pPr>
                <a:defRPr/>
              </a:pPr>
              <a:t>‹Nº›</a:t>
            </a:fld>
            <a:endParaRPr lang="en-GB">
              <a:solidFill>
                <a:srgbClr val="90C226"/>
              </a:solidFill>
            </a:endParaRPr>
          </a:p>
        </p:txBody>
      </p:sp>
    </p:spTree>
    <p:extLst>
      <p:ext uri="{BB962C8B-B14F-4D97-AF65-F5344CB8AC3E}">
        <p14:creationId xmlns="" xmlns:p14="http://schemas.microsoft.com/office/powerpoint/2010/main" val="1755400181"/>
      </p:ext>
    </p:extLst>
  </p:cSld>
  <p:clrMapOvr>
    <a:masterClrMapping/>
  </p:clrMapOvr>
  <p:hf hdr="0" ftr="0" dt="0"/>
</p:sldLayout>
</file>

<file path=ppt/slideLayouts/slideLayout199.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84163" y="1689100"/>
            <a:ext cx="4210050"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6613" y="1689100"/>
            <a:ext cx="4210050"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5E93828C-A223-4526-9235-B0B10825E721}" type="slidenum">
              <a:rPr lang="en-GB"/>
              <a:pPr>
                <a:defRPr/>
              </a:pPr>
              <a:t>‹Nº›</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16" descr="White logo_060212"/>
          <p:cNvPicPr>
            <a:picLocks noChangeAspect="1" noChangeArrowheads="1"/>
          </p:cNvPicPr>
          <p:nvPr userDrawn="1"/>
        </p:nvPicPr>
        <p:blipFill>
          <a:blip r:embed="rId2" cstate="print"/>
          <a:srcRect/>
          <a:stretch>
            <a:fillRect/>
          </a:stretch>
        </p:blipFill>
        <p:spPr bwMode="auto">
          <a:xfrm>
            <a:off x="8201025" y="6002338"/>
            <a:ext cx="601663" cy="666750"/>
          </a:xfrm>
          <a:prstGeom prst="rect">
            <a:avLst/>
          </a:prstGeom>
          <a:noFill/>
          <a:ln w="9525">
            <a:noFill/>
            <a:miter lim="800000"/>
            <a:headEnd/>
            <a:tailEnd/>
          </a:ln>
        </p:spPr>
      </p:pic>
      <p:sp>
        <p:nvSpPr>
          <p:cNvPr id="151554" name="Rectangle 2"/>
          <p:cNvSpPr>
            <a:spLocks noGrp="1" noChangeArrowheads="1"/>
          </p:cNvSpPr>
          <p:nvPr>
            <p:ph type="ctrTitle"/>
          </p:nvPr>
        </p:nvSpPr>
        <p:spPr>
          <a:xfrm>
            <a:off x="352425" y="2820988"/>
            <a:ext cx="8505825" cy="1506537"/>
          </a:xfrm>
        </p:spPr>
        <p:txBody>
          <a:bodyPr/>
          <a:lstStyle>
            <a:lvl1pPr>
              <a:lnSpc>
                <a:spcPct val="90000"/>
              </a:lnSpc>
              <a:defRPr sz="5200">
                <a:solidFill>
                  <a:schemeClr val="bg1"/>
                </a:solidFill>
              </a:defRPr>
            </a:lvl1pPr>
          </a:lstStyle>
          <a:p>
            <a:pPr lvl="0"/>
            <a:r>
              <a:rPr lang="en-GB" noProof="0" smtClean="0"/>
              <a:t>CLICK TO EDIT MASTER TITLE</a:t>
            </a:r>
          </a:p>
        </p:txBody>
      </p:sp>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46521F54-4845-495E-B688-FECF11178A20}"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8E8F6858-E945-4E87-93AE-A01D9B77F578}"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84163" y="1689100"/>
            <a:ext cx="4210050"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689100"/>
            <a:ext cx="4210050"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9D9C9897-602F-4979-9899-75B6CA20A652}"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5621581E-DAE9-493D-B2DF-3607484F55AB}"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9EFA41ED-0B9C-4F85-A352-8D1D879346D6}"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24CDE2F9-8E3E-433E-AEE1-90DD451DA890}"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948DBCF8-42AE-49EC-8334-21BA8ECED1D8}"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DEE324E0-0A6E-4834-A816-3811587843A5}"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8AE00B9A-8D25-4BC0-A53A-F10F608D0215}"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1950" y="161925"/>
            <a:ext cx="2144713" cy="58070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74638" y="161925"/>
            <a:ext cx="6284912" cy="5807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28029AC1-5082-4E5C-8C19-3160E4A7E1C0}"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16" descr="White logo_060212"/>
          <p:cNvPicPr>
            <a:picLocks noChangeAspect="1" noChangeArrowheads="1"/>
          </p:cNvPicPr>
          <p:nvPr userDrawn="1"/>
        </p:nvPicPr>
        <p:blipFill>
          <a:blip r:embed="rId2" cstate="print"/>
          <a:srcRect/>
          <a:stretch>
            <a:fillRect/>
          </a:stretch>
        </p:blipFill>
        <p:spPr bwMode="auto">
          <a:xfrm>
            <a:off x="8201025" y="6002338"/>
            <a:ext cx="601663" cy="666750"/>
          </a:xfrm>
          <a:prstGeom prst="rect">
            <a:avLst/>
          </a:prstGeom>
          <a:noFill/>
          <a:ln w="9525">
            <a:noFill/>
            <a:miter lim="800000"/>
            <a:headEnd/>
            <a:tailEnd/>
          </a:ln>
        </p:spPr>
      </p:pic>
      <p:sp>
        <p:nvSpPr>
          <p:cNvPr id="151554" name="Rectangle 2"/>
          <p:cNvSpPr>
            <a:spLocks noGrp="1" noChangeArrowheads="1"/>
          </p:cNvSpPr>
          <p:nvPr>
            <p:ph type="ctrTitle"/>
          </p:nvPr>
        </p:nvSpPr>
        <p:spPr>
          <a:xfrm>
            <a:off x="352425" y="2820988"/>
            <a:ext cx="8505825" cy="1506537"/>
          </a:xfrm>
        </p:spPr>
        <p:txBody>
          <a:bodyPr/>
          <a:lstStyle>
            <a:lvl1pPr>
              <a:lnSpc>
                <a:spcPct val="90000"/>
              </a:lnSpc>
              <a:defRPr sz="5200">
                <a:solidFill>
                  <a:schemeClr val="bg1"/>
                </a:solidFill>
              </a:defRPr>
            </a:lvl1pPr>
          </a:lstStyle>
          <a:p>
            <a:pPr lvl="0"/>
            <a:r>
              <a:rPr lang="en-GB" noProof="0" smtClean="0"/>
              <a:t>CLICK TO EDIT MASTER TITLE</a:t>
            </a:r>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46521F54-4845-495E-B688-FECF11178A20}"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8E8F6858-E945-4E87-93AE-A01D9B77F578}"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84163" y="1689100"/>
            <a:ext cx="4210050"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689100"/>
            <a:ext cx="4210050"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9D9C9897-602F-4979-9899-75B6CA20A652}"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5621581E-DAE9-493D-B2DF-3607484F55AB}"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9EFA41ED-0B9C-4F85-A352-8D1D879346D6}"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24CDE2F9-8E3E-433E-AEE1-90DD451DA890}"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948DBCF8-42AE-49EC-8334-21BA8ECED1D8}"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DEE324E0-0A6E-4834-A816-3811587843A5}"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8AE00B9A-8D25-4BC0-A53A-F10F608D0215}"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1950" y="161925"/>
            <a:ext cx="2144713" cy="58070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74638" y="161925"/>
            <a:ext cx="6284912" cy="5807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28029AC1-5082-4E5C-8C19-3160E4A7E1C0}"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4" name="Picture 24" descr="Black logo_060212"/>
          <p:cNvPicPr>
            <a:picLocks noChangeAspect="1" noChangeArrowheads="1"/>
          </p:cNvPicPr>
          <p:nvPr userDrawn="1"/>
        </p:nvPicPr>
        <p:blipFill>
          <a:blip r:embed="rId2" cstate="print"/>
          <a:srcRect/>
          <a:stretch>
            <a:fillRect/>
          </a:stretch>
        </p:blipFill>
        <p:spPr bwMode="auto">
          <a:xfrm>
            <a:off x="8204200" y="6005513"/>
            <a:ext cx="600075" cy="665162"/>
          </a:xfrm>
          <a:prstGeom prst="rect">
            <a:avLst/>
          </a:prstGeom>
          <a:noFill/>
          <a:ln w="9525">
            <a:noFill/>
            <a:miter lim="800000"/>
            <a:headEnd/>
            <a:tailEnd/>
          </a:ln>
        </p:spPr>
      </p:pic>
      <p:sp>
        <p:nvSpPr>
          <p:cNvPr id="3074" name="Rectangle 2"/>
          <p:cNvSpPr>
            <a:spLocks noGrp="1" noChangeArrowheads="1"/>
          </p:cNvSpPr>
          <p:nvPr>
            <p:ph type="ctrTitle"/>
          </p:nvPr>
        </p:nvSpPr>
        <p:spPr>
          <a:xfrm>
            <a:off x="469776" y="2105422"/>
            <a:ext cx="7846640" cy="2187674"/>
          </a:xfrm>
          <a:prstGeom prst="rect">
            <a:avLst/>
          </a:prstGeom>
        </p:spPr>
        <p:txBody>
          <a:bodyPr/>
          <a:lstStyle>
            <a:lvl1pPr algn="l">
              <a:defRPr sz="7200" baseline="0">
                <a:solidFill>
                  <a:schemeClr val="bg1"/>
                </a:solidFill>
                <a:latin typeface="Oxfam Headline"/>
                <a:cs typeface="Oxfam Headline"/>
              </a:defRPr>
            </a:lvl1pPr>
          </a:lstStyle>
          <a:p>
            <a:pPr lvl="0"/>
            <a:r>
              <a:rPr lang="en-GB" noProof="0" smtClean="0"/>
              <a:t>Click to edit Master title style</a:t>
            </a:r>
            <a:endParaRPr lang="en-GB" noProof="0" dirty="0" smtClean="0"/>
          </a:p>
        </p:txBody>
      </p:sp>
      <p:sp>
        <p:nvSpPr>
          <p:cNvPr id="3075" name="Rectangle 3"/>
          <p:cNvSpPr>
            <a:spLocks noGrp="1" noChangeArrowheads="1"/>
          </p:cNvSpPr>
          <p:nvPr>
            <p:ph type="subTitle" idx="1"/>
          </p:nvPr>
        </p:nvSpPr>
        <p:spPr>
          <a:xfrm>
            <a:off x="542429" y="4317975"/>
            <a:ext cx="6400800" cy="911225"/>
          </a:xfrm>
          <a:prstGeom prst="rect">
            <a:avLst/>
          </a:prstGeom>
        </p:spPr>
        <p:txBody>
          <a:bodyPr/>
          <a:lstStyle>
            <a:lvl1pPr marL="0" indent="0">
              <a:buFontTx/>
              <a:buNone/>
              <a:defRPr sz="2400" b="0" baseline="0">
                <a:solidFill>
                  <a:schemeClr val="bg1"/>
                </a:solidFill>
                <a:latin typeface="+mj-lt"/>
              </a:defRPr>
            </a:lvl1pPr>
          </a:lstStyle>
          <a:p>
            <a:pPr lvl="0"/>
            <a:r>
              <a:rPr lang="en-GB" noProof="0" smtClean="0"/>
              <a:t>Click to edit Master subtitle style</a:t>
            </a:r>
            <a:endParaRPr lang="en-GB" noProof="0" dirty="0" smtClean="0"/>
          </a:p>
        </p:txBody>
      </p:sp>
      <p:sp>
        <p:nvSpPr>
          <p:cNvPr id="5" name="Rectangle 11"/>
          <p:cNvSpPr>
            <a:spLocks noGrp="1" noChangeArrowheads="1"/>
          </p:cNvSpPr>
          <p:nvPr>
            <p:ph type="sldNum" sz="quarter" idx="10"/>
          </p:nvPr>
        </p:nvSpPr>
        <p:spPr/>
        <p:txBody>
          <a:bodyPr/>
          <a:lstStyle>
            <a:lvl1pPr>
              <a:defRPr/>
            </a:lvl1pPr>
          </a:lstStyle>
          <a:p>
            <a:pPr>
              <a:defRPr/>
            </a:pPr>
            <a:r>
              <a:rPr lang="en-GB">
                <a:solidFill>
                  <a:srgbClr val="000000"/>
                </a:solidFill>
              </a:rPr>
              <a:t>Page </a:t>
            </a:r>
            <a:fld id="{57F5EC12-259C-4CE2-A02C-7315CF03257B}"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4" descr="Black logo_060212"/>
          <p:cNvPicPr>
            <a:picLocks noChangeAspect="1" noChangeArrowheads="1"/>
          </p:cNvPicPr>
          <p:nvPr userDrawn="1"/>
        </p:nvPicPr>
        <p:blipFill>
          <a:blip r:embed="rId2" cstate="print"/>
          <a:srcRect/>
          <a:stretch>
            <a:fillRect/>
          </a:stretch>
        </p:blipFill>
        <p:spPr bwMode="auto">
          <a:xfrm>
            <a:off x="7900988" y="5500688"/>
            <a:ext cx="955675" cy="1058862"/>
          </a:xfrm>
          <a:prstGeom prst="rect">
            <a:avLst/>
          </a:prstGeom>
          <a:noFill/>
          <a:ln w="9525">
            <a:noFill/>
            <a:miter lim="800000"/>
            <a:headEnd/>
            <a:tailEnd/>
          </a:ln>
        </p:spPr>
      </p:pic>
      <p:sp>
        <p:nvSpPr>
          <p:cNvPr id="74754" name="Rectangle 2"/>
          <p:cNvSpPr>
            <a:spLocks noGrp="1" noChangeArrowheads="1"/>
          </p:cNvSpPr>
          <p:nvPr>
            <p:ph type="ctrTitle"/>
          </p:nvPr>
        </p:nvSpPr>
        <p:spPr>
          <a:xfrm>
            <a:off x="400050" y="2517775"/>
            <a:ext cx="8466138" cy="1978025"/>
          </a:xfrm>
        </p:spPr>
        <p:txBody>
          <a:bodyPr/>
          <a:lstStyle>
            <a:lvl1pPr>
              <a:lnSpc>
                <a:spcPts val="7000"/>
              </a:lnSpc>
              <a:defRPr sz="6600">
                <a:latin typeface="Oxfam Global Headline" pitchFamily="34" charset="0"/>
              </a:defRPr>
            </a:lvl1pPr>
          </a:lstStyle>
          <a:p>
            <a:pPr lvl="0"/>
            <a:r>
              <a:rPr lang="en-GB" noProof="0" smtClean="0"/>
              <a:t>CLICK TO EDIT MASTER TITLE</a:t>
            </a:r>
          </a:p>
        </p:txBody>
      </p:sp>
      <p:sp>
        <p:nvSpPr>
          <p:cNvPr id="74755" name="Rectangle 3"/>
          <p:cNvSpPr>
            <a:spLocks noGrp="1" noChangeArrowheads="1"/>
          </p:cNvSpPr>
          <p:nvPr>
            <p:ph type="subTitle" idx="1"/>
          </p:nvPr>
        </p:nvSpPr>
        <p:spPr>
          <a:xfrm>
            <a:off x="457200" y="4733925"/>
            <a:ext cx="8408988" cy="504825"/>
          </a:xfrm>
        </p:spPr>
        <p:txBody>
          <a:bodyPr/>
          <a:lstStyle>
            <a:lvl1pPr>
              <a:defRPr sz="2800" b="0"/>
            </a:lvl1pPr>
          </a:lstStyle>
          <a:p>
            <a:pPr lvl="0"/>
            <a:r>
              <a:rPr lang="en-GB" noProof="0" smtClean="0"/>
              <a:t>CLICK TO EDIT MASTER SUBTITLE</a:t>
            </a:r>
          </a:p>
        </p:txBody>
      </p:sp>
    </p:spTree>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3F8D308B-62A8-479B-8105-0E761ACE7C7A}"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E0B2D08B-A41A-499C-A547-94864ED5AAD5}"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84163" y="1689100"/>
            <a:ext cx="4210050"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689100"/>
            <a:ext cx="4210050"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1185AAEE-3A18-4D39-9349-9F1E11ECBBD2}"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A19E9300-BFBC-4446-ACFE-A007C251A48C}"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DC15A368-7897-485B-B278-73DBCBD7A8C8}"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38AE1E27-E0DC-437F-A3EA-1F76DE88F29B}"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8FE6057D-E4EA-4949-9D54-2857C964B00E}"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DBD7BE9D-7BEA-4006-8071-59776EE19E19}"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49108BDA-45CC-4A04-B0EA-1E2869A31C01}"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1950" y="161925"/>
            <a:ext cx="2144713" cy="58070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74638" y="161925"/>
            <a:ext cx="6284912" cy="5807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r>
              <a:rPr lang="en-GB">
                <a:solidFill>
                  <a:srgbClr val="000000"/>
                </a:solidFill>
              </a:rPr>
              <a:t>Page </a:t>
            </a:r>
            <a:fld id="{188BF116-C58C-48D6-9873-70D3255FA97E}" type="slidenum">
              <a:rPr lang="en-GB">
                <a:solidFill>
                  <a:srgbClr val="000000"/>
                </a:solidFill>
              </a:rPr>
              <a:pPr>
                <a:defRPr/>
              </a:pPr>
              <a:t>‹Nº›</a:t>
            </a:fld>
            <a:endParaRPr lang="en-GB">
              <a:solidFill>
                <a:srgbClr val="000000"/>
              </a:solidFill>
            </a:endParaRPr>
          </a:p>
        </p:txBody>
      </p:sp>
    </p:spTree>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userDrawn="1"/>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39943" name="Rectangle 7"/>
          <p:cNvSpPr>
            <a:spLocks noGrp="1" noChangeArrowheads="1"/>
          </p:cNvSpPr>
          <p:nvPr>
            <p:ph type="ctrTitle"/>
          </p:nvPr>
        </p:nvSpPr>
        <p:spPr>
          <a:xfrm>
            <a:off x="400050" y="2516188"/>
            <a:ext cx="8466138" cy="1978025"/>
          </a:xfrm>
        </p:spPr>
        <p:txBody>
          <a:bodyPr/>
          <a:lstStyle>
            <a:lvl1pPr>
              <a:lnSpc>
                <a:spcPts val="7000"/>
              </a:lnSpc>
              <a:defRPr sz="6600" smtClean="0">
                <a:solidFill>
                  <a:schemeClr val="bg1"/>
                </a:solidFill>
                <a:latin typeface="Oxfam Global Headline" pitchFamily="34" charset="0"/>
                <a:ea typeface="ＭＳ Ｐゴシック" pitchFamily="34" charset="-128"/>
              </a:defRPr>
            </a:lvl1pPr>
          </a:lstStyle>
          <a:p>
            <a:r>
              <a:rPr lang="en-GB" smtClean="0"/>
              <a:t>CLICK TO EDIT MASTER TITLE</a:t>
            </a:r>
          </a:p>
        </p:txBody>
      </p:sp>
      <p:sp>
        <p:nvSpPr>
          <p:cNvPr id="39944" name="Rectangle 8"/>
          <p:cNvSpPr>
            <a:spLocks noGrp="1" noChangeArrowheads="1"/>
          </p:cNvSpPr>
          <p:nvPr>
            <p:ph type="subTitle" idx="1"/>
          </p:nvPr>
        </p:nvSpPr>
        <p:spPr>
          <a:xfrm>
            <a:off x="457200" y="4737100"/>
            <a:ext cx="8380413" cy="504825"/>
          </a:xfrm>
        </p:spPr>
        <p:txBody>
          <a:bodyPr/>
          <a:lstStyle>
            <a:lvl1pPr>
              <a:defRPr sz="2800" b="0" smtClean="0">
                <a:solidFill>
                  <a:schemeClr val="bg1"/>
                </a:solidFill>
                <a:ea typeface="ＭＳ Ｐゴシック" pitchFamily="34" charset="-128"/>
              </a:defRPr>
            </a:lvl1pPr>
          </a:lstStyle>
          <a:p>
            <a:r>
              <a:rPr lang="en-GB" smtClean="0"/>
              <a:t>CLICK TO EDIT MASTER SUBTITLE</a:t>
            </a:r>
          </a:p>
        </p:txBody>
      </p:sp>
    </p:spTree>
  </p:cSld>
  <p:clrMapOvr>
    <a:masterClrMapping/>
  </p:clrMapOvr>
  <p:transition/>
</p:sldLayout>
</file>

<file path=ppt/slideLayouts/slideLayout235.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Tree>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1"/>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52DCAF5B-4311-4EAF-850D-A2AE03B59DF8}" type="slidenum">
              <a:rPr lang="en-GB"/>
              <a:pPr>
                <a:defRPr/>
              </a:pPr>
              <a:t>‹Nº›</a:t>
            </a:fld>
            <a:endParaRPr lang="en-GB"/>
          </a:p>
        </p:txBody>
      </p:sp>
    </p:spTree>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781425" cy="2790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19625" y="1981200"/>
            <a:ext cx="3781425" cy="2790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4213" y="404813"/>
            <a:ext cx="7848600" cy="6477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685800" y="1341438"/>
            <a:ext cx="3846513" cy="4608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84713" y="1341438"/>
            <a:ext cx="3848100" cy="4608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userDrawn="1"/>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5127" name="Rectangle 7"/>
          <p:cNvSpPr>
            <a:spLocks noGrp="1" noChangeArrowheads="1"/>
          </p:cNvSpPr>
          <p:nvPr>
            <p:ph type="ctrTitle"/>
          </p:nvPr>
        </p:nvSpPr>
        <p:spPr>
          <a:xfrm>
            <a:off x="395288" y="2852738"/>
            <a:ext cx="8466137" cy="1655762"/>
          </a:xfrm>
          <a:extLst/>
        </p:spPr>
        <p:txBody>
          <a:bodyPr lIns="0" tIns="0" rIns="0" bIns="0" anchor="t"/>
          <a:lstStyle>
            <a:lvl1pPr>
              <a:defRPr sz="6000" b="1">
                <a:solidFill>
                  <a:schemeClr val="bg1"/>
                </a:solidFill>
                <a:latin typeface="Oxfam Global Headline Regular"/>
                <a:cs typeface="Oxfam Global Headline Regular"/>
              </a:defRPr>
            </a:lvl1pPr>
          </a:lstStyle>
          <a:p>
            <a:pPr lvl="0"/>
            <a:r>
              <a:rPr lang="en-US" noProof="0" smtClean="0"/>
              <a:t>Click to edit Master title style</a:t>
            </a:r>
            <a:endParaRPr lang="en-GB" noProof="0" dirty="0" smtClean="0"/>
          </a:p>
        </p:txBody>
      </p:sp>
      <p:sp>
        <p:nvSpPr>
          <p:cNvPr id="5128" name="Rectangle 8"/>
          <p:cNvSpPr>
            <a:spLocks noGrp="1" noChangeArrowheads="1"/>
          </p:cNvSpPr>
          <p:nvPr>
            <p:ph type="subTitle" idx="1"/>
          </p:nvPr>
        </p:nvSpPr>
        <p:spPr>
          <a:xfrm>
            <a:off x="395288" y="4737100"/>
            <a:ext cx="8380412" cy="504825"/>
          </a:xfrm>
        </p:spPr>
        <p:txBody>
          <a:bodyPr lIns="0" tIns="0" rIns="0" bIns="0"/>
          <a:lstStyle>
            <a:lvl1pPr marL="0" indent="0">
              <a:buFontTx/>
              <a:buNone/>
              <a:defRPr b="1">
                <a:solidFill>
                  <a:schemeClr val="bg1"/>
                </a:solidFill>
              </a:defRPr>
            </a:lvl1pPr>
          </a:lstStyle>
          <a:p>
            <a:pPr lvl="0"/>
            <a:r>
              <a:rPr lang="en-US" noProof="0" smtClean="0"/>
              <a:t>Click to edit Master subtitle style</a:t>
            </a:r>
            <a:endParaRPr lang="en-GB" noProof="0" dirty="0" smtClean="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5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Tree>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603875"/>
          </a:xfr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274638"/>
            <a:ext cx="6019800" cy="5603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70663" y="404813"/>
            <a:ext cx="1962150" cy="5545137"/>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4213" y="404813"/>
            <a:ext cx="5734050" cy="55451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userDrawn="1"/>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5127" name="Rectangle 7"/>
          <p:cNvSpPr>
            <a:spLocks noGrp="1" noChangeArrowheads="1"/>
          </p:cNvSpPr>
          <p:nvPr>
            <p:ph type="ctrTitle"/>
          </p:nvPr>
        </p:nvSpPr>
        <p:spPr>
          <a:xfrm>
            <a:off x="395288" y="2852738"/>
            <a:ext cx="8466137" cy="1655762"/>
          </a:xfrm>
          <a:extLst/>
        </p:spPr>
        <p:txBody>
          <a:bodyPr lIns="0" tIns="0" rIns="0" bIns="0" anchor="t"/>
          <a:lstStyle>
            <a:lvl1pPr>
              <a:defRPr sz="6000" b="1">
                <a:solidFill>
                  <a:schemeClr val="bg1"/>
                </a:solidFill>
                <a:latin typeface="Oxfam Global Headline Regular"/>
                <a:cs typeface="Oxfam Global Headline Regular"/>
              </a:defRPr>
            </a:lvl1pPr>
          </a:lstStyle>
          <a:p>
            <a:pPr lvl="0"/>
            <a:r>
              <a:rPr lang="en-US" noProof="0" smtClean="0"/>
              <a:t>Click to edit Master title style</a:t>
            </a:r>
            <a:endParaRPr lang="en-GB" noProof="0" dirty="0" smtClean="0"/>
          </a:p>
        </p:txBody>
      </p:sp>
      <p:sp>
        <p:nvSpPr>
          <p:cNvPr id="5128" name="Rectangle 8"/>
          <p:cNvSpPr>
            <a:spLocks noGrp="1" noChangeArrowheads="1"/>
          </p:cNvSpPr>
          <p:nvPr>
            <p:ph type="subTitle" idx="1"/>
          </p:nvPr>
        </p:nvSpPr>
        <p:spPr>
          <a:xfrm>
            <a:off x="395288" y="4737100"/>
            <a:ext cx="8380412" cy="504825"/>
          </a:xfrm>
        </p:spPr>
        <p:txBody>
          <a:bodyPr lIns="0" tIns="0" rIns="0" bIns="0"/>
          <a:lstStyle>
            <a:lvl1pPr marL="0" indent="0">
              <a:buFontTx/>
              <a:buNone/>
              <a:defRPr b="1">
                <a:solidFill>
                  <a:schemeClr val="bg1"/>
                </a:solidFill>
              </a:defRPr>
            </a:lvl1pPr>
          </a:lstStyle>
          <a:p>
            <a:pPr lvl="0"/>
            <a:r>
              <a:rPr lang="en-US" noProof="0" smtClean="0"/>
              <a:t>Click to edit Master subtitle style</a:t>
            </a:r>
            <a:endParaRPr lang="en-GB" noProof="0" dirty="0" smtClean="0"/>
          </a:p>
        </p:txBody>
      </p:sp>
    </p:spTree>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5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Tree>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4213" y="404813"/>
            <a:ext cx="7848600" cy="6477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685800" y="1341438"/>
            <a:ext cx="3846513" cy="4608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84713" y="1341438"/>
            <a:ext cx="3848100" cy="4608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603875"/>
          </a:xfr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274638"/>
            <a:ext cx="6019800" cy="5603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userDrawn="1"/>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5127" name="Rectangle 7"/>
          <p:cNvSpPr>
            <a:spLocks noGrp="1" noChangeArrowheads="1"/>
          </p:cNvSpPr>
          <p:nvPr>
            <p:ph type="ctrTitle"/>
          </p:nvPr>
        </p:nvSpPr>
        <p:spPr>
          <a:xfrm>
            <a:off x="395288" y="2852738"/>
            <a:ext cx="8466137" cy="1655762"/>
          </a:xfrm>
          <a:extLst/>
        </p:spPr>
        <p:txBody>
          <a:bodyPr lIns="0" tIns="0" rIns="0" bIns="0" anchor="t"/>
          <a:lstStyle>
            <a:lvl1pPr>
              <a:defRPr sz="6000" b="1">
                <a:solidFill>
                  <a:schemeClr val="bg1"/>
                </a:solidFill>
                <a:latin typeface="Oxfam Global Headline Regular"/>
                <a:cs typeface="Oxfam Global Headline Regular"/>
              </a:defRPr>
            </a:lvl1pPr>
          </a:lstStyle>
          <a:p>
            <a:pPr lvl="0"/>
            <a:r>
              <a:rPr lang="en-US" noProof="0" smtClean="0"/>
              <a:t>Click to edit Master title style</a:t>
            </a:r>
            <a:endParaRPr lang="en-GB" noProof="0" dirty="0" smtClean="0"/>
          </a:p>
        </p:txBody>
      </p:sp>
      <p:sp>
        <p:nvSpPr>
          <p:cNvPr id="5128" name="Rectangle 8"/>
          <p:cNvSpPr>
            <a:spLocks noGrp="1" noChangeArrowheads="1"/>
          </p:cNvSpPr>
          <p:nvPr>
            <p:ph type="subTitle" idx="1"/>
          </p:nvPr>
        </p:nvSpPr>
        <p:spPr>
          <a:xfrm>
            <a:off x="395288" y="4737100"/>
            <a:ext cx="8380412" cy="504825"/>
          </a:xfrm>
        </p:spPr>
        <p:txBody>
          <a:bodyPr lIns="0" tIns="0" rIns="0" bIns="0"/>
          <a:lstStyle>
            <a:lvl1pPr marL="0" indent="0">
              <a:buFontTx/>
              <a:buNone/>
              <a:defRPr b="1">
                <a:solidFill>
                  <a:schemeClr val="bg1"/>
                </a:solidFill>
              </a:defRPr>
            </a:lvl1pPr>
          </a:lstStyle>
          <a:p>
            <a:pPr lvl="0"/>
            <a:r>
              <a:rPr lang="en-US" noProof="0" smtClean="0"/>
              <a:t>Click to edit Master subtitle style</a:t>
            </a:r>
            <a:endParaRPr lang="en-GB" noProof="0" dirty="0" smtClean="0"/>
          </a:p>
        </p:txBody>
      </p:sp>
    </p:spTree>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5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Tree>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AndTx">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684213" y="404813"/>
            <a:ext cx="7848600" cy="647700"/>
          </a:xfrm>
        </p:spPr>
        <p:txBody>
          <a:bodyPr/>
          <a:lstStyle/>
          <a:p>
            <a:r>
              <a:rPr lang="es-ES" smtClean="0"/>
              <a:t>Haga clic para modificar el estilo de título del patrón</a:t>
            </a:r>
            <a:endParaRPr lang="fr-FR"/>
          </a:p>
        </p:txBody>
      </p:sp>
      <p:sp>
        <p:nvSpPr>
          <p:cNvPr id="3" name="2 Marcador de contenido"/>
          <p:cNvSpPr>
            <a:spLocks noGrp="1"/>
          </p:cNvSpPr>
          <p:nvPr>
            <p:ph sz="half" idx="1"/>
          </p:nvPr>
        </p:nvSpPr>
        <p:spPr>
          <a:xfrm>
            <a:off x="685800" y="1341438"/>
            <a:ext cx="3846513" cy="4608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4" name="3 Marcador de texto"/>
          <p:cNvSpPr>
            <a:spLocks noGrp="1"/>
          </p:cNvSpPr>
          <p:nvPr>
            <p:ph type="body" sz="half" idx="2"/>
          </p:nvPr>
        </p:nvSpPr>
        <p:spPr>
          <a:xfrm>
            <a:off x="4684713" y="1341438"/>
            <a:ext cx="3848100" cy="4608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Tree>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603875"/>
          </a:xfr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274638"/>
            <a:ext cx="6019800" cy="5603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userDrawn="1"/>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5127" name="Rectangle 7"/>
          <p:cNvSpPr>
            <a:spLocks noGrp="1" noChangeArrowheads="1"/>
          </p:cNvSpPr>
          <p:nvPr>
            <p:ph type="ctrTitle"/>
          </p:nvPr>
        </p:nvSpPr>
        <p:spPr>
          <a:xfrm>
            <a:off x="395288" y="2852738"/>
            <a:ext cx="8466137" cy="1655762"/>
          </a:xfrm>
          <a:extLst/>
        </p:spPr>
        <p:txBody>
          <a:bodyPr lIns="0" tIns="0" rIns="0" bIns="0" anchor="t"/>
          <a:lstStyle>
            <a:lvl1pPr>
              <a:defRPr sz="6000" b="1">
                <a:solidFill>
                  <a:schemeClr val="bg1"/>
                </a:solidFill>
                <a:latin typeface="Oxfam Global Headline Regular"/>
                <a:cs typeface="Oxfam Global Headline Regular"/>
              </a:defRPr>
            </a:lvl1pPr>
          </a:lstStyle>
          <a:p>
            <a:pPr lvl="0"/>
            <a:r>
              <a:rPr lang="en-US" noProof="0" smtClean="0"/>
              <a:t>Click to edit Master title style</a:t>
            </a:r>
            <a:endParaRPr lang="en-GB" noProof="0" dirty="0" smtClean="0"/>
          </a:p>
        </p:txBody>
      </p:sp>
      <p:sp>
        <p:nvSpPr>
          <p:cNvPr id="5128" name="Rectangle 8"/>
          <p:cNvSpPr>
            <a:spLocks noGrp="1" noChangeArrowheads="1"/>
          </p:cNvSpPr>
          <p:nvPr>
            <p:ph type="subTitle" idx="1"/>
          </p:nvPr>
        </p:nvSpPr>
        <p:spPr>
          <a:xfrm>
            <a:off x="395288" y="4737100"/>
            <a:ext cx="8380412" cy="504825"/>
          </a:xfrm>
        </p:spPr>
        <p:txBody>
          <a:bodyPr lIns="0" tIns="0" rIns="0" bIns="0"/>
          <a:lstStyle>
            <a:lvl1pPr marL="0" indent="0">
              <a:buFontTx/>
              <a:buNone/>
              <a:defRPr b="1">
                <a:solidFill>
                  <a:schemeClr val="bg1"/>
                </a:solidFill>
              </a:defRPr>
            </a:lvl1pPr>
          </a:lstStyle>
          <a:p>
            <a:pPr lvl="0"/>
            <a:r>
              <a:rPr lang="en-US" noProof="0" smtClean="0"/>
              <a:t>Click to edit Master subtitle style</a:t>
            </a:r>
            <a:endParaRPr lang="en-GB" noProof="0" dirty="0" smtClean="0"/>
          </a:p>
        </p:txBody>
      </p:sp>
    </p:spTree>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5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Tree>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685800" y="1981200"/>
            <a:ext cx="8001000" cy="3429000"/>
          </a:xfrm>
        </p:spPr>
        <p:txBody>
          <a:bodyPr/>
          <a:lstStyle/>
          <a:p>
            <a:endParaRPr lang="es-ES"/>
          </a:p>
        </p:txBody>
      </p:sp>
      <p:sp>
        <p:nvSpPr>
          <p:cNvPr id="4" name="3 Marcador de número de diapositiva"/>
          <p:cNvSpPr>
            <a:spLocks noGrp="1"/>
          </p:cNvSpPr>
          <p:nvPr>
            <p:ph type="sldNum" sz="quarter" idx="10"/>
          </p:nvPr>
        </p:nvSpPr>
        <p:spPr>
          <a:xfrm>
            <a:off x="-1404938" y="6524625"/>
            <a:ext cx="2133601" cy="476250"/>
          </a:xfrm>
          <a:prstGeom prst="rect">
            <a:avLst/>
          </a:prstGeom>
        </p:spPr>
        <p:txBody>
          <a:bodyPr/>
          <a:lstStyle>
            <a:lvl1pPr>
              <a:defRPr/>
            </a:lvl1pPr>
          </a:lstStyle>
          <a:p>
            <a:pPr eaLnBrk="0" fontAlgn="base" hangingPunct="0">
              <a:spcBef>
                <a:spcPct val="0"/>
              </a:spcBef>
              <a:spcAft>
                <a:spcPct val="0"/>
              </a:spcAft>
            </a:pPr>
            <a:fld id="{CA631DA4-5A0A-487D-8726-25F94CD5F96D}" type="slidenum">
              <a:rPr lang="es-ES" sz="2400" u="sng">
                <a:solidFill>
                  <a:srgbClr val="000000"/>
                </a:solidFill>
                <a:latin typeface="Times New Roman" pitchFamily="18" charset="0"/>
              </a:rPr>
              <a:pPr eaLnBrk="0" fontAlgn="base" hangingPunct="0">
                <a:spcBef>
                  <a:spcPct val="0"/>
                </a:spcBef>
                <a:spcAft>
                  <a:spcPct val="0"/>
                </a:spcAft>
              </a:pPr>
              <a:t>‹Nº›</a:t>
            </a:fld>
            <a:endParaRPr lang="es-ES" sz="2400" u="sng">
              <a:solidFill>
                <a:srgbClr val="000000"/>
              </a:solidFill>
              <a:latin typeface="Times New Roman" pitchFamily="18" charset="0"/>
            </a:endParaRPr>
          </a:p>
        </p:txBody>
      </p:sp>
    </p:spTree>
  </p:cSld>
  <p:clrMapOvr>
    <a:masterClrMapping/>
  </p:clrMapOvr>
  <p:transition advClick="0"/>
</p:sldLayout>
</file>

<file path=ppt/slideLayouts/slideLayout2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603875"/>
          </a:xfr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274638"/>
            <a:ext cx="6019800" cy="5603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3" name="Picture 16" descr="White logo_060212"/>
          <p:cNvPicPr>
            <a:picLocks noChangeAspect="1" noChangeArrowheads="1"/>
          </p:cNvPicPr>
          <p:nvPr userDrawn="1"/>
        </p:nvPicPr>
        <p:blipFill>
          <a:blip r:embed="rId2" cstate="print"/>
          <a:srcRect/>
          <a:stretch>
            <a:fillRect/>
          </a:stretch>
        </p:blipFill>
        <p:spPr bwMode="auto">
          <a:xfrm>
            <a:off x="8201025" y="6002338"/>
            <a:ext cx="601663" cy="666750"/>
          </a:xfrm>
          <a:prstGeom prst="rect">
            <a:avLst/>
          </a:prstGeom>
          <a:noFill/>
          <a:ln w="9525">
            <a:noFill/>
            <a:miter lim="800000"/>
            <a:headEnd/>
            <a:tailEnd/>
          </a:ln>
        </p:spPr>
      </p:pic>
      <p:sp>
        <p:nvSpPr>
          <p:cNvPr id="151554" name="Rectangle 2"/>
          <p:cNvSpPr>
            <a:spLocks noGrp="1" noChangeArrowheads="1"/>
          </p:cNvSpPr>
          <p:nvPr>
            <p:ph type="ctrTitle"/>
          </p:nvPr>
        </p:nvSpPr>
        <p:spPr>
          <a:xfrm>
            <a:off x="352425" y="2820988"/>
            <a:ext cx="8505825" cy="1506537"/>
          </a:xfrm>
        </p:spPr>
        <p:txBody>
          <a:bodyPr/>
          <a:lstStyle>
            <a:lvl1pPr>
              <a:lnSpc>
                <a:spcPct val="90000"/>
              </a:lnSpc>
              <a:defRPr sz="5200">
                <a:solidFill>
                  <a:schemeClr val="bg1"/>
                </a:solidFill>
              </a:defRPr>
            </a:lvl1pPr>
          </a:lstStyle>
          <a:p>
            <a:r>
              <a:rPr lang="en-GB"/>
              <a:t>CLICK TO EDIT MASTER TITLE</a:t>
            </a:r>
          </a:p>
        </p:txBody>
      </p:sp>
    </p:spTree>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DE06EADC-F198-464A-A760-C14135E4A5BE}" type="slidenum">
              <a:rPr lang="en-GB"/>
              <a:pPr>
                <a:defRPr/>
              </a:pPr>
              <a:t>‹Nº›</a:t>
            </a:fld>
            <a:endParaRPr lang="en-GB"/>
          </a:p>
        </p:txBody>
      </p:sp>
    </p:spTree>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9B185DCA-66D8-449F-95AE-B622792E2EAF}" type="slidenum">
              <a:rPr lang="en-GB"/>
              <a:pPr>
                <a:defRPr/>
              </a:pPr>
              <a:t>‹Nº›</a:t>
            </a:fld>
            <a:endParaRPr lang="en-GB"/>
          </a:p>
        </p:txBody>
      </p:sp>
    </p:spTree>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84163" y="1689100"/>
            <a:ext cx="4210050"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6613" y="1689100"/>
            <a:ext cx="4210050"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5E93828C-A223-4526-9235-B0B10825E721}" type="slidenum">
              <a:rPr lang="en-GB"/>
              <a:pPr>
                <a:defRPr/>
              </a:pPr>
              <a:t>‹Nº›</a:t>
            </a:fld>
            <a:endParaRPr lang="en-GB"/>
          </a:p>
        </p:txBody>
      </p:sp>
    </p:spTree>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15DA7C3D-8E47-4368-B304-74033C46B6F0}" type="slidenum">
              <a:rPr lang="en-GB"/>
              <a:pPr>
                <a:defRPr/>
              </a:pPr>
              <a:t>‹Nº›</a:t>
            </a:fld>
            <a:endParaRPr lang="en-GB"/>
          </a:p>
        </p:txBody>
      </p:sp>
    </p:spTree>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7A8AC83A-DDC0-4737-88CA-376EA133EA73}" type="slidenum">
              <a:rPr lang="en-GB"/>
              <a:pPr>
                <a:defRPr/>
              </a:pPr>
              <a:t>‹Nº›</a:t>
            </a:fld>
            <a:endParaRPr lang="en-GB"/>
          </a:p>
        </p:txBody>
      </p:sp>
    </p:spTree>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FE2D2005-E295-46FB-9D6D-5D395420E73B}" type="slidenum">
              <a:rPr lang="en-GB"/>
              <a:pPr>
                <a:defRPr/>
              </a:pPr>
              <a:t>‹Nº›</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AB2C6FE-0172-4BCA-84A8-0C3D36DAF177}" type="datetimeFigureOut">
              <a:rPr lang="en-US">
                <a:solidFill>
                  <a:prstClr val="black">
                    <a:tint val="75000"/>
                  </a:prstClr>
                </a:solidFill>
              </a:rPr>
              <a:pPr>
                <a:defRPr/>
              </a:pPr>
              <a:t>10/12/2015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48C35E8-607A-4F9B-A30C-F67DEC5AAC18}"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057ED99A-4594-485C-ADF8-2404F0A6C0C4}" type="slidenum">
              <a:rPr lang="en-GB"/>
              <a:pPr>
                <a:defRPr/>
              </a:pPr>
              <a:t>‹Nº›</a:t>
            </a:fld>
            <a:endParaRPr lang="en-GB"/>
          </a:p>
        </p:txBody>
      </p:sp>
    </p:spTree>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3B8E5667-9A79-4142-9F55-C62AF771AE98}" type="slidenum">
              <a:rPr lang="en-GB"/>
              <a:pPr>
                <a:defRPr/>
              </a:pPr>
              <a:t>‹Nº›</a:t>
            </a:fld>
            <a:endParaRPr lang="en-GB"/>
          </a:p>
        </p:txBody>
      </p:sp>
    </p:spTree>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ACBF68AD-DE75-47AC-979B-B1E996D8D054}" type="slidenum">
              <a:rPr lang="en-GB"/>
              <a:pPr>
                <a:defRPr/>
              </a:pPr>
              <a:t>‹Nº›</a:t>
            </a:fld>
            <a:endParaRPr lang="en-GB"/>
          </a:p>
        </p:txBody>
      </p:sp>
    </p:spTree>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11950" y="161925"/>
            <a:ext cx="2144713" cy="58070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274638" y="161925"/>
            <a:ext cx="6284912" cy="58070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EAE558F5-C347-4FB3-9798-903C5C8F5EC6}" type="slidenum">
              <a:rPr lang="en-GB"/>
              <a:pPr>
                <a:defRPr/>
              </a:pPr>
              <a:t>‹Nº›</a:t>
            </a:fld>
            <a:endParaRPr lang="en-GB"/>
          </a:p>
        </p:txBody>
      </p:sp>
    </p:spTree>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3" name="Picture 16" descr="White logo_060212"/>
          <p:cNvPicPr>
            <a:picLocks noChangeAspect="1" noChangeArrowheads="1"/>
          </p:cNvPicPr>
          <p:nvPr userDrawn="1"/>
        </p:nvPicPr>
        <p:blipFill>
          <a:blip r:embed="rId2" cstate="print"/>
          <a:srcRect/>
          <a:stretch>
            <a:fillRect/>
          </a:stretch>
        </p:blipFill>
        <p:spPr bwMode="auto">
          <a:xfrm>
            <a:off x="8201025" y="6002338"/>
            <a:ext cx="601663" cy="666750"/>
          </a:xfrm>
          <a:prstGeom prst="rect">
            <a:avLst/>
          </a:prstGeom>
          <a:noFill/>
          <a:ln w="9525">
            <a:noFill/>
            <a:miter lim="800000"/>
            <a:headEnd/>
            <a:tailEnd/>
          </a:ln>
        </p:spPr>
      </p:pic>
      <p:sp>
        <p:nvSpPr>
          <p:cNvPr id="151554" name="Rectangle 2"/>
          <p:cNvSpPr>
            <a:spLocks noGrp="1" noChangeArrowheads="1"/>
          </p:cNvSpPr>
          <p:nvPr>
            <p:ph type="ctrTitle"/>
          </p:nvPr>
        </p:nvSpPr>
        <p:spPr>
          <a:xfrm>
            <a:off x="352425" y="2820988"/>
            <a:ext cx="8505825" cy="1506537"/>
          </a:xfrm>
        </p:spPr>
        <p:txBody>
          <a:bodyPr/>
          <a:lstStyle>
            <a:lvl1pPr>
              <a:lnSpc>
                <a:spcPct val="90000"/>
              </a:lnSpc>
              <a:defRPr sz="5200">
                <a:solidFill>
                  <a:schemeClr val="bg1"/>
                </a:solidFill>
              </a:defRPr>
            </a:lvl1pPr>
          </a:lstStyle>
          <a:p>
            <a:r>
              <a:rPr lang="en-GB"/>
              <a:t>CLICK TO EDIT MASTER TITLE</a:t>
            </a:r>
          </a:p>
        </p:txBody>
      </p:sp>
    </p:spTree>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CC41011B-01A2-463E-B2A6-F028A08DBE9A}" type="slidenum">
              <a:rPr lang="en-GB"/>
              <a:pPr>
                <a:defRPr/>
              </a:pPr>
              <a:t>‹Nº›</a:t>
            </a:fld>
            <a:endParaRPr lang="en-GB"/>
          </a:p>
        </p:txBody>
      </p:sp>
    </p:spTree>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914D604A-B1FD-4898-880F-2CFF742F1C7F}" type="slidenum">
              <a:rPr lang="en-GB"/>
              <a:pPr>
                <a:defRPr/>
              </a:pPr>
              <a:t>‹Nº›</a:t>
            </a:fld>
            <a:endParaRPr lang="en-GB"/>
          </a:p>
        </p:txBody>
      </p:sp>
    </p:spTree>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84163" y="1689100"/>
            <a:ext cx="4210050"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6613" y="1689100"/>
            <a:ext cx="4210050"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6883E077-2EFF-4467-940A-4EA9C3A0381F}" type="slidenum">
              <a:rPr lang="en-GB"/>
              <a:pPr>
                <a:defRPr/>
              </a:pPr>
              <a:t>‹Nº›</a:t>
            </a:fld>
            <a:endParaRPr lang="en-GB"/>
          </a:p>
        </p:txBody>
      </p:sp>
    </p:spTree>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45C32981-4380-4D2D-ABFD-98C1563480EE}" type="slidenum">
              <a:rPr lang="en-GB"/>
              <a:pPr>
                <a:defRPr/>
              </a:pPr>
              <a:t>‹Nº›</a:t>
            </a:fld>
            <a:endParaRPr lang="en-GB"/>
          </a:p>
        </p:txBody>
      </p:sp>
    </p:spTree>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D0F4DC70-DF93-4C72-BB53-25CFA4552442}" type="slidenum">
              <a:rPr lang="en-GB"/>
              <a:pPr>
                <a:defRPr/>
              </a:pPr>
              <a:t>‹Nº›</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EDD1B28-831A-4D3B-A3A5-0A363AD8E359}" type="datetimeFigureOut">
              <a:rPr lang="en-US">
                <a:solidFill>
                  <a:prstClr val="black">
                    <a:tint val="75000"/>
                  </a:prstClr>
                </a:solidFill>
              </a:rPr>
              <a:pPr>
                <a:defRPr/>
              </a:pPr>
              <a:t>10/12/2015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B5A31D3-E91C-4B52-A837-803A8C5D43F2}"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D7EA4938-5D2E-49A4-A9C4-60BCCE87BB7A}" type="slidenum">
              <a:rPr lang="en-GB"/>
              <a:pPr>
                <a:defRPr/>
              </a:pPr>
              <a:t>‹Nº›</a:t>
            </a:fld>
            <a:endParaRPr lang="en-GB"/>
          </a:p>
        </p:txBody>
      </p:sp>
    </p:spTree>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FD4A9329-35C2-40D2-84D5-0CFD1324A570}" type="slidenum">
              <a:rPr lang="en-GB"/>
              <a:pPr>
                <a:defRPr/>
              </a:pPr>
              <a:t>‹Nº›</a:t>
            </a:fld>
            <a:endParaRPr lang="en-GB"/>
          </a:p>
        </p:txBody>
      </p:sp>
    </p:spTree>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EB7B5E10-485B-491C-8D0D-04761DCA511F}" type="slidenum">
              <a:rPr lang="en-GB"/>
              <a:pPr>
                <a:defRPr/>
              </a:pPr>
              <a:t>‹Nº›</a:t>
            </a:fld>
            <a:endParaRPr lang="en-GB"/>
          </a:p>
        </p:txBody>
      </p:sp>
    </p:spTree>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F68E81BB-C21B-4026-87B8-BF64C559E1EA}" type="slidenum">
              <a:rPr lang="en-GB"/>
              <a:pPr>
                <a:defRPr/>
              </a:pPr>
              <a:t>‹Nº›</a:t>
            </a:fld>
            <a:endParaRPr lang="en-GB"/>
          </a:p>
        </p:txBody>
      </p:sp>
    </p:spTree>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11950" y="161925"/>
            <a:ext cx="2144713" cy="58070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274638" y="161925"/>
            <a:ext cx="6284912" cy="58070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E2B80B2B-3D73-4240-924B-36AD0A551BF2}" type="slidenum">
              <a:rPr lang="en-GB"/>
              <a:pPr>
                <a:defRPr/>
              </a:pPr>
              <a:t>‹Nº›</a:t>
            </a:fld>
            <a:endParaRPr lang="en-GB"/>
          </a:p>
        </p:txBody>
      </p:sp>
    </p:spTree>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E0C64904-4090-463B-9031-88CB8F533F74}" type="slidenum">
              <a:rPr lang="en-GB"/>
              <a:pPr>
                <a:defRPr/>
              </a:pPr>
              <a:t>‹Nº›</a:t>
            </a:fld>
            <a:endParaRPr lang="en-GB"/>
          </a:p>
        </p:txBody>
      </p:sp>
    </p:spTree>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6AD015C7-A7AE-4FBD-A04C-4FCA04DC004C}" type="slidenum">
              <a:rPr lang="en-GB"/>
              <a:pPr>
                <a:defRPr/>
              </a:pPr>
              <a:t>‹Nº›</a:t>
            </a:fld>
            <a:endParaRPr lang="en-GB"/>
          </a:p>
        </p:txBody>
      </p:sp>
    </p:spTree>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86FF668C-CA11-4072-B81B-ADBAEEC2BA80}" type="slidenum">
              <a:rPr lang="en-GB"/>
              <a:pPr>
                <a:defRPr/>
              </a:pPr>
              <a:t>‹Nº›</a:t>
            </a:fld>
            <a:endParaRPr lang="en-GB"/>
          </a:p>
        </p:txBody>
      </p:sp>
    </p:spTree>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84163" y="1689100"/>
            <a:ext cx="4210050"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6613" y="1689100"/>
            <a:ext cx="4210050"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B469803F-818E-4277-AB04-A6E380F47872}" type="slidenum">
              <a:rPr lang="en-GB"/>
              <a:pPr>
                <a:defRPr/>
              </a:pPr>
              <a:t>‹Nº›</a:t>
            </a:fld>
            <a:endParaRPr lang="en-GB"/>
          </a:p>
        </p:txBody>
      </p:sp>
    </p:spTree>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DAEC20CA-4591-43F2-BCCF-280E3AAE9351}" type="slidenum">
              <a:rPr lang="en-GB"/>
              <a:pPr>
                <a:defRPr/>
              </a:pPr>
              <a:t>‹Nº›</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A6AC433-7490-4C3C-80CA-D179FF1E14A1}" type="datetimeFigureOut">
              <a:rPr lang="en-US">
                <a:solidFill>
                  <a:prstClr val="black">
                    <a:tint val="75000"/>
                  </a:prstClr>
                </a:solidFill>
              </a:rPr>
              <a:pPr>
                <a:defRPr/>
              </a:pPr>
              <a:t>10/12/2015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BBF526F-65E2-452E-9C55-285D4C561607}"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BD69D7E3-38A8-4F9D-9DE2-E9BA8495FCE1}" type="slidenum">
              <a:rPr lang="en-GB"/>
              <a:pPr>
                <a:defRPr/>
              </a:pPr>
              <a:t>‹Nº›</a:t>
            </a:fld>
            <a:endParaRPr lang="en-GB"/>
          </a:p>
        </p:txBody>
      </p:sp>
    </p:spTree>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276F2572-BE4D-4262-A591-5811B87327FD}" type="slidenum">
              <a:rPr lang="en-GB"/>
              <a:pPr>
                <a:defRPr/>
              </a:pPr>
              <a:t>‹Nº›</a:t>
            </a:fld>
            <a:endParaRPr lang="en-GB"/>
          </a:p>
        </p:txBody>
      </p:sp>
    </p:spTree>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763C7B06-0D60-491D-BDDC-0081F3636858}" type="slidenum">
              <a:rPr lang="en-GB"/>
              <a:pPr>
                <a:defRPr/>
              </a:pPr>
              <a:t>‹Nº›</a:t>
            </a:fld>
            <a:endParaRPr lang="en-GB"/>
          </a:p>
        </p:txBody>
      </p:sp>
    </p:spTree>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C63CBA2B-566A-4CB9-8C66-17CC0E657E92}" type="slidenum">
              <a:rPr lang="en-GB"/>
              <a:pPr>
                <a:defRPr/>
              </a:pPr>
              <a:t>‹Nº›</a:t>
            </a:fld>
            <a:endParaRPr lang="en-GB"/>
          </a:p>
        </p:txBody>
      </p:sp>
    </p:spTree>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F7590B80-EB55-468F-9D82-2CCB1122FF45}" type="slidenum">
              <a:rPr lang="en-GB"/>
              <a:pPr>
                <a:defRPr/>
              </a:pPr>
              <a:t>‹Nº›</a:t>
            </a:fld>
            <a:endParaRPr lang="en-GB"/>
          </a:p>
        </p:txBody>
      </p:sp>
    </p:spTree>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11950" y="161925"/>
            <a:ext cx="2144713" cy="58070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274638" y="161925"/>
            <a:ext cx="6284912" cy="58070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668513DD-D1AD-4750-B1E0-093F21397179}" type="slidenum">
              <a:rPr lang="en-GB"/>
              <a:pPr>
                <a:defRPr/>
              </a:pPr>
              <a:t>‹Nº›</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12EF2A3-190E-4E52-BDD2-607F008E0464}" type="datetimeFigureOut">
              <a:rPr lang="en-US">
                <a:solidFill>
                  <a:prstClr val="black">
                    <a:tint val="75000"/>
                  </a:prstClr>
                </a:solidFill>
              </a:rPr>
              <a:pPr>
                <a:defRPr/>
              </a:pPr>
              <a:t>10/12/2015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5D550E1-88CD-4B23-A05B-2FF4D1E12E6F}"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6F138DE-D100-4BAE-A18C-CFB9008FF454}" type="datetimeFigureOut">
              <a:rPr lang="en-US">
                <a:solidFill>
                  <a:prstClr val="black">
                    <a:tint val="75000"/>
                  </a:prstClr>
                </a:solidFill>
              </a:rPr>
              <a:pPr>
                <a:defRPr/>
              </a:pPr>
              <a:t>10/12/2015</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B37019FE-1B3D-4582-BF7D-7D9C8EF7795B}"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D50DB92-006F-452D-9406-FF75781E3FC0}" type="datetimeFigureOut">
              <a:rPr lang="en-US">
                <a:solidFill>
                  <a:prstClr val="black">
                    <a:tint val="75000"/>
                  </a:prstClr>
                </a:solidFill>
              </a:rPr>
              <a:pPr>
                <a:defRPr/>
              </a:pPr>
              <a:t>10/12/2015</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8D099E69-3D0E-489C-9172-6A3368DF5FF9}"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3BB0D03-43E4-4ACA-9E90-742DE2E5D807}" type="datetimeFigureOut">
              <a:rPr lang="en-US">
                <a:solidFill>
                  <a:prstClr val="black">
                    <a:tint val="75000"/>
                  </a:prstClr>
                </a:solidFill>
              </a:rPr>
              <a:pPr>
                <a:defRPr/>
              </a:pPr>
              <a:t>10/12/2015</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A46E0F1C-6516-41D8-B860-03489F48BB68}"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C96C26E-E2BF-48CA-99D3-4AAE2B69FA42}" type="datetimeFigureOut">
              <a:rPr lang="en-US">
                <a:solidFill>
                  <a:prstClr val="black">
                    <a:tint val="75000"/>
                  </a:prstClr>
                </a:solidFill>
              </a:rPr>
              <a:pPr>
                <a:defRPr/>
              </a:pPr>
              <a:t>10/12/2015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02A9572-079C-440D-9DBC-0CC901FD097B}"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F77DBE2-5BA9-4139-8C46-9BF8FB970072}" type="datetimeFigureOut">
              <a:rPr lang="en-US">
                <a:solidFill>
                  <a:prstClr val="black">
                    <a:tint val="75000"/>
                  </a:prstClr>
                </a:solidFill>
              </a:rPr>
              <a:pPr>
                <a:defRPr/>
              </a:pPr>
              <a:t>10/12/2015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EF1D40D0-7C67-4E4D-BFDC-858FAE5CCDE5}"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8563572-14EF-483A-9DEE-E1CE07BA2116}" type="datetimeFigureOut">
              <a:rPr lang="en-US">
                <a:solidFill>
                  <a:prstClr val="black">
                    <a:tint val="75000"/>
                  </a:prstClr>
                </a:solidFill>
              </a:rPr>
              <a:pPr>
                <a:defRPr/>
              </a:pPr>
              <a:t>10/12/2015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B12A627-4F18-4619-B729-C45762997220}"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A6EE1FC-FE3F-41B1-AEE7-45B9C49C3DE4}" type="datetimeFigureOut">
              <a:rPr lang="en-US">
                <a:solidFill>
                  <a:prstClr val="black">
                    <a:tint val="75000"/>
                  </a:prstClr>
                </a:solidFill>
              </a:rPr>
              <a:pPr>
                <a:defRPr/>
              </a:pPr>
              <a:t>10/12/2015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8DB7E69-5117-4935-80A0-4B2D38338EB7}"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341438"/>
            <a:ext cx="3846513"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84713" y="1341438"/>
            <a:ext cx="38481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AB2C6FE-0172-4BCA-84A8-0C3D36DAF177}" type="datetimeFigureOut">
              <a:rPr lang="en-US">
                <a:solidFill>
                  <a:prstClr val="black">
                    <a:tint val="75000"/>
                  </a:prstClr>
                </a:solidFill>
              </a:rPr>
              <a:pPr>
                <a:defRPr/>
              </a:pPr>
              <a:t>10/12/2015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48C35E8-607A-4F9B-A30C-F67DEC5AAC18}"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EDD1B28-831A-4D3B-A3A5-0A363AD8E359}" type="datetimeFigureOut">
              <a:rPr lang="en-US">
                <a:solidFill>
                  <a:prstClr val="black">
                    <a:tint val="75000"/>
                  </a:prstClr>
                </a:solidFill>
              </a:rPr>
              <a:pPr>
                <a:defRPr/>
              </a:pPr>
              <a:t>10/12/2015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B5A31D3-E91C-4B52-A837-803A8C5D43F2}"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A6AC433-7490-4C3C-80CA-D179FF1E14A1}" type="datetimeFigureOut">
              <a:rPr lang="en-US">
                <a:solidFill>
                  <a:prstClr val="black">
                    <a:tint val="75000"/>
                  </a:prstClr>
                </a:solidFill>
              </a:rPr>
              <a:pPr>
                <a:defRPr/>
              </a:pPr>
              <a:t>10/12/2015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BBF526F-65E2-452E-9C55-285D4C561607}"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12EF2A3-190E-4E52-BDD2-607F008E0464}" type="datetimeFigureOut">
              <a:rPr lang="en-US">
                <a:solidFill>
                  <a:prstClr val="black">
                    <a:tint val="75000"/>
                  </a:prstClr>
                </a:solidFill>
              </a:rPr>
              <a:pPr>
                <a:defRPr/>
              </a:pPr>
              <a:t>10/12/2015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5D550E1-88CD-4B23-A05B-2FF4D1E12E6F}"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6F138DE-D100-4BAE-A18C-CFB9008FF454}" type="datetimeFigureOut">
              <a:rPr lang="en-US">
                <a:solidFill>
                  <a:prstClr val="black">
                    <a:tint val="75000"/>
                  </a:prstClr>
                </a:solidFill>
              </a:rPr>
              <a:pPr>
                <a:defRPr/>
              </a:pPr>
              <a:t>10/12/2015</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B37019FE-1B3D-4582-BF7D-7D9C8EF7795B}"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D50DB92-006F-452D-9406-FF75781E3FC0}" type="datetimeFigureOut">
              <a:rPr lang="en-US">
                <a:solidFill>
                  <a:prstClr val="black">
                    <a:tint val="75000"/>
                  </a:prstClr>
                </a:solidFill>
              </a:rPr>
              <a:pPr>
                <a:defRPr/>
              </a:pPr>
              <a:t>10/12/2015</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8D099E69-3D0E-489C-9172-6A3368DF5FF9}"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3BB0D03-43E4-4ACA-9E90-742DE2E5D807}" type="datetimeFigureOut">
              <a:rPr lang="en-US">
                <a:solidFill>
                  <a:prstClr val="black">
                    <a:tint val="75000"/>
                  </a:prstClr>
                </a:solidFill>
              </a:rPr>
              <a:pPr>
                <a:defRPr/>
              </a:pPr>
              <a:t>10/12/2015</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A46E0F1C-6516-41D8-B860-03489F48BB68}"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C96C26E-E2BF-48CA-99D3-4AAE2B69FA42}" type="datetimeFigureOut">
              <a:rPr lang="en-US">
                <a:solidFill>
                  <a:prstClr val="black">
                    <a:tint val="75000"/>
                  </a:prstClr>
                </a:solidFill>
              </a:rPr>
              <a:pPr>
                <a:defRPr/>
              </a:pPr>
              <a:t>10/12/2015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02A9572-079C-440D-9DBC-0CC901FD097B}"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F77DBE2-5BA9-4139-8C46-9BF8FB970072}" type="datetimeFigureOut">
              <a:rPr lang="en-US">
                <a:solidFill>
                  <a:prstClr val="black">
                    <a:tint val="75000"/>
                  </a:prstClr>
                </a:solidFill>
              </a:rPr>
              <a:pPr>
                <a:defRPr/>
              </a:pPr>
              <a:t>10/12/2015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EF1D40D0-7C67-4E4D-BFDC-858FAE5CCDE5}"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8563572-14EF-483A-9DEE-E1CE07BA2116}" type="datetimeFigureOut">
              <a:rPr lang="en-US">
                <a:solidFill>
                  <a:prstClr val="black">
                    <a:tint val="75000"/>
                  </a:prstClr>
                </a:solidFill>
              </a:rPr>
              <a:pPr>
                <a:defRPr/>
              </a:pPr>
              <a:t>10/12/2015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B12A627-4F18-4619-B729-C45762997220}"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A6EE1FC-FE3F-41B1-AEE7-45B9C49C3DE4}" type="datetimeFigureOut">
              <a:rPr lang="en-US">
                <a:solidFill>
                  <a:prstClr val="black">
                    <a:tint val="75000"/>
                  </a:prstClr>
                </a:solidFill>
              </a:rPr>
              <a:pPr>
                <a:defRPr/>
              </a:pPr>
              <a:t>10/12/2015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8DB7E69-5117-4935-80A0-4B2D38338EB7}"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AB2C6FE-0172-4BCA-84A8-0C3D36DAF177}" type="datetimeFigureOut">
              <a:rPr lang="en-US">
                <a:solidFill>
                  <a:prstClr val="black">
                    <a:tint val="75000"/>
                  </a:prstClr>
                </a:solidFill>
              </a:rPr>
              <a:pPr>
                <a:defRPr/>
              </a:pPr>
              <a:t>10/12/2015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48C35E8-607A-4F9B-A30C-F67DEC5AAC18}"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EDD1B28-831A-4D3B-A3A5-0A363AD8E359}" type="datetimeFigureOut">
              <a:rPr lang="en-US">
                <a:solidFill>
                  <a:prstClr val="black">
                    <a:tint val="75000"/>
                  </a:prstClr>
                </a:solidFill>
              </a:rPr>
              <a:pPr>
                <a:defRPr/>
              </a:pPr>
              <a:t>10/12/2015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B5A31D3-E91C-4B52-A837-803A8C5D43F2}"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A6AC433-7490-4C3C-80CA-D179FF1E14A1}" type="datetimeFigureOut">
              <a:rPr lang="en-US">
                <a:solidFill>
                  <a:prstClr val="black">
                    <a:tint val="75000"/>
                  </a:prstClr>
                </a:solidFill>
              </a:rPr>
              <a:pPr>
                <a:defRPr/>
              </a:pPr>
              <a:t>10/12/2015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BBF526F-65E2-452E-9C55-285D4C561607}"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12EF2A3-190E-4E52-BDD2-607F008E0464}" type="datetimeFigureOut">
              <a:rPr lang="en-US">
                <a:solidFill>
                  <a:prstClr val="black">
                    <a:tint val="75000"/>
                  </a:prstClr>
                </a:solidFill>
              </a:rPr>
              <a:pPr>
                <a:defRPr/>
              </a:pPr>
              <a:t>10/12/2015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5D550E1-88CD-4B23-A05B-2FF4D1E12E6F}"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6F138DE-D100-4BAE-A18C-CFB9008FF454}" type="datetimeFigureOut">
              <a:rPr lang="en-US">
                <a:solidFill>
                  <a:prstClr val="black">
                    <a:tint val="75000"/>
                  </a:prstClr>
                </a:solidFill>
              </a:rPr>
              <a:pPr>
                <a:defRPr/>
              </a:pPr>
              <a:t>10/12/2015</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B37019FE-1B3D-4582-BF7D-7D9C8EF7795B}"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D50DB92-006F-452D-9406-FF75781E3FC0}" type="datetimeFigureOut">
              <a:rPr lang="en-US">
                <a:solidFill>
                  <a:prstClr val="black">
                    <a:tint val="75000"/>
                  </a:prstClr>
                </a:solidFill>
              </a:rPr>
              <a:pPr>
                <a:defRPr/>
              </a:pPr>
              <a:t>10/12/2015</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8D099E69-3D0E-489C-9172-6A3368DF5FF9}"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3BB0D03-43E4-4ACA-9E90-742DE2E5D807}" type="datetimeFigureOut">
              <a:rPr lang="en-US">
                <a:solidFill>
                  <a:prstClr val="black">
                    <a:tint val="75000"/>
                  </a:prstClr>
                </a:solidFill>
              </a:rPr>
              <a:pPr>
                <a:defRPr/>
              </a:pPr>
              <a:t>10/12/2015</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A46E0F1C-6516-41D8-B860-03489F48BB68}"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C96C26E-E2BF-48CA-99D3-4AAE2B69FA42}" type="datetimeFigureOut">
              <a:rPr lang="en-US">
                <a:solidFill>
                  <a:prstClr val="black">
                    <a:tint val="75000"/>
                  </a:prstClr>
                </a:solidFill>
              </a:rPr>
              <a:pPr>
                <a:defRPr/>
              </a:pPr>
              <a:t>10/12/2015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02A9572-079C-440D-9DBC-0CC901FD097B}"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F77DBE2-5BA9-4139-8C46-9BF8FB970072}" type="datetimeFigureOut">
              <a:rPr lang="en-US">
                <a:solidFill>
                  <a:prstClr val="black">
                    <a:tint val="75000"/>
                  </a:prstClr>
                </a:solidFill>
              </a:rPr>
              <a:pPr>
                <a:defRPr/>
              </a:pPr>
              <a:t>10/12/2015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EF1D40D0-7C67-4E4D-BFDC-858FAE5CCDE5}"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8563572-14EF-483A-9DEE-E1CE07BA2116}" type="datetimeFigureOut">
              <a:rPr lang="en-US">
                <a:solidFill>
                  <a:prstClr val="black">
                    <a:tint val="75000"/>
                  </a:prstClr>
                </a:solidFill>
              </a:rPr>
              <a:pPr>
                <a:defRPr/>
              </a:pPr>
              <a:t>10/12/2015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B12A627-4F18-4619-B729-C45762997220}"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A6EE1FC-FE3F-41B1-AEE7-45B9C49C3DE4}" type="datetimeFigureOut">
              <a:rPr lang="en-US">
                <a:solidFill>
                  <a:prstClr val="black">
                    <a:tint val="75000"/>
                  </a:prstClr>
                </a:solidFill>
              </a:rPr>
              <a:pPr>
                <a:defRPr/>
              </a:pPr>
              <a:t>10/12/2015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8DB7E69-5117-4935-80A0-4B2D38338EB7}" type="slidenum">
              <a:rPr lang="en-US">
                <a:solidFill>
                  <a:prstClr val="black">
                    <a:tint val="75000"/>
                  </a:prstClr>
                </a:solidFill>
              </a:rPr>
              <a:pPr>
                <a:defRPr/>
              </a:pPr>
              <a:t>‹Nº›</a:t>
            </a:fld>
            <a:endParaRPr lang="en-US">
              <a:solidFill>
                <a:prstClr val="black">
                  <a:tint val="75000"/>
                </a:prstClr>
              </a:solidFil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userDrawn="1"/>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39943" name="Rectangle 7"/>
          <p:cNvSpPr>
            <a:spLocks noGrp="1" noChangeArrowheads="1"/>
          </p:cNvSpPr>
          <p:nvPr>
            <p:ph type="ctrTitle"/>
          </p:nvPr>
        </p:nvSpPr>
        <p:spPr>
          <a:xfrm>
            <a:off x="400050" y="2516188"/>
            <a:ext cx="8466138" cy="1978025"/>
          </a:xfrm>
        </p:spPr>
        <p:txBody>
          <a:bodyPr/>
          <a:lstStyle>
            <a:lvl1pPr>
              <a:lnSpc>
                <a:spcPts val="7000"/>
              </a:lnSpc>
              <a:defRPr sz="6600" smtClean="0">
                <a:solidFill>
                  <a:schemeClr val="bg1"/>
                </a:solidFill>
                <a:latin typeface="Oxfam Global Headline" pitchFamily="34" charset="0"/>
                <a:ea typeface="ＭＳ Ｐゴシック" pitchFamily="34" charset="-128"/>
              </a:defRPr>
            </a:lvl1pPr>
          </a:lstStyle>
          <a:p>
            <a:r>
              <a:rPr lang="en-GB" smtClean="0"/>
              <a:t>CLICK TO EDIT MASTER TITLE</a:t>
            </a:r>
          </a:p>
        </p:txBody>
      </p:sp>
      <p:sp>
        <p:nvSpPr>
          <p:cNvPr id="39944" name="Rectangle 8"/>
          <p:cNvSpPr>
            <a:spLocks noGrp="1" noChangeArrowheads="1"/>
          </p:cNvSpPr>
          <p:nvPr>
            <p:ph type="subTitle" idx="1"/>
          </p:nvPr>
        </p:nvSpPr>
        <p:spPr>
          <a:xfrm>
            <a:off x="457200" y="4737100"/>
            <a:ext cx="8380413" cy="504825"/>
          </a:xfrm>
        </p:spPr>
        <p:txBody>
          <a:bodyPr/>
          <a:lstStyle>
            <a:lvl1pPr>
              <a:defRPr sz="2800" b="0" smtClean="0">
                <a:solidFill>
                  <a:schemeClr val="bg1"/>
                </a:solidFill>
                <a:ea typeface="ＭＳ Ｐゴシック" pitchFamily="34" charset="-128"/>
              </a:defRPr>
            </a:lvl1pPr>
          </a:lstStyle>
          <a:p>
            <a:r>
              <a:rPr lang="en-GB" smtClean="0"/>
              <a:t>CLICK TO EDIT MASTER SUBTITLE</a:t>
            </a:r>
          </a:p>
        </p:txBody>
      </p:sp>
    </p:spTree>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11"/>
          <p:cNvSpPr>
            <a:spLocks noGrp="1" noChangeArrowheads="1"/>
          </p:cNvSpPr>
          <p:nvPr>
            <p:ph type="sldNum" sz="quarter" idx="10"/>
          </p:nvPr>
        </p:nvSpPr>
        <p:spPr/>
        <p:txBody>
          <a:bodyPr/>
          <a:lstStyle>
            <a:lvl1pPr fontAlgn="auto">
              <a:spcBef>
                <a:spcPts val="0"/>
              </a:spcBef>
              <a:spcAft>
                <a:spcPts val="0"/>
              </a:spcAft>
              <a:defRPr/>
            </a:lvl1pPr>
          </a:lstStyle>
          <a:p>
            <a:pPr>
              <a:defRPr/>
            </a:pPr>
            <a:r>
              <a:rPr lang="en-GB"/>
              <a:t>Page </a:t>
            </a:r>
            <a:fld id="{AA9A543D-935F-48EB-8D14-FDF07172BB08}" type="slidenum">
              <a:rPr lang="en-GB"/>
              <a:pPr>
                <a:defRPr/>
              </a:pPr>
              <a:t>‹Nº›</a:t>
            </a:fld>
            <a:endParaRPr lang="en-GB"/>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781425" cy="2790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19625" y="1981200"/>
            <a:ext cx="3781425" cy="2790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4213" y="404813"/>
            <a:ext cx="7848600" cy="6477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685800" y="1341438"/>
            <a:ext cx="3846513" cy="4608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84713" y="1341438"/>
            <a:ext cx="3848100" cy="4608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userDrawn="1"/>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5127" name="Rectangle 7"/>
          <p:cNvSpPr>
            <a:spLocks noGrp="1" noChangeArrowheads="1"/>
          </p:cNvSpPr>
          <p:nvPr>
            <p:ph type="ctrTitle"/>
          </p:nvPr>
        </p:nvSpPr>
        <p:spPr>
          <a:xfrm>
            <a:off x="395288" y="2852738"/>
            <a:ext cx="8466137" cy="1655762"/>
          </a:xfrm>
          <a:extLst/>
        </p:spPr>
        <p:txBody>
          <a:bodyPr lIns="0" tIns="0" rIns="0" bIns="0" anchor="t"/>
          <a:lstStyle>
            <a:lvl1pPr>
              <a:defRPr sz="6000" b="1">
                <a:solidFill>
                  <a:schemeClr val="bg1"/>
                </a:solidFill>
                <a:latin typeface="Oxfam Global Headline Regular"/>
                <a:cs typeface="Oxfam Global Headline Regular"/>
              </a:defRPr>
            </a:lvl1pPr>
          </a:lstStyle>
          <a:p>
            <a:pPr lvl="0"/>
            <a:r>
              <a:rPr lang="en-US" noProof="0" smtClean="0"/>
              <a:t>Click to edit Master title style</a:t>
            </a:r>
            <a:endParaRPr lang="en-GB" noProof="0" dirty="0" smtClean="0"/>
          </a:p>
        </p:txBody>
      </p:sp>
      <p:sp>
        <p:nvSpPr>
          <p:cNvPr id="5128" name="Rectangle 8"/>
          <p:cNvSpPr>
            <a:spLocks noGrp="1" noChangeArrowheads="1"/>
          </p:cNvSpPr>
          <p:nvPr>
            <p:ph type="subTitle" idx="1"/>
          </p:nvPr>
        </p:nvSpPr>
        <p:spPr>
          <a:xfrm>
            <a:off x="395288" y="4737100"/>
            <a:ext cx="8380412" cy="504825"/>
          </a:xfrm>
        </p:spPr>
        <p:txBody>
          <a:bodyPr lIns="0" tIns="0" rIns="0" bIns="0"/>
          <a:lstStyle>
            <a:lvl1pPr marL="0" indent="0">
              <a:buFontTx/>
              <a:buNone/>
              <a:defRPr b="1">
                <a:solidFill>
                  <a:schemeClr val="bg1"/>
                </a:solidFill>
              </a:defRPr>
            </a:lvl1pPr>
          </a:lstStyle>
          <a:p>
            <a:pPr lvl="0"/>
            <a:r>
              <a:rPr lang="en-US" noProof="0" smtClean="0"/>
              <a:t>Click to edit Master subtitle style</a:t>
            </a:r>
            <a:endParaRPr lang="en-GB" noProof="0" dirty="0" smtClean="0"/>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5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1600200"/>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603875"/>
          </a:xfr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274638"/>
            <a:ext cx="6019800" cy="5603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5127" name="Rectangle 7"/>
          <p:cNvSpPr>
            <a:spLocks noGrp="1" noChangeArrowheads="1"/>
          </p:cNvSpPr>
          <p:nvPr>
            <p:ph type="ctrTitle"/>
          </p:nvPr>
        </p:nvSpPr>
        <p:spPr>
          <a:xfrm>
            <a:off x="395290" y="2852737"/>
            <a:ext cx="8466137" cy="1655763"/>
          </a:xfrm>
          <a:extLst/>
        </p:spPr>
        <p:txBody>
          <a:bodyPr lIns="0" tIns="0" rIns="0" bIns="0" anchor="t"/>
          <a:lstStyle>
            <a:lvl1pPr>
              <a:defRPr sz="6000" b="1">
                <a:solidFill>
                  <a:schemeClr val="bg1"/>
                </a:solidFill>
                <a:latin typeface="Oxfam Global Headline Regular"/>
                <a:cs typeface="Oxfam Global Headline Regular"/>
              </a:defRPr>
            </a:lvl1pPr>
          </a:lstStyle>
          <a:p>
            <a:pPr lvl="0"/>
            <a:r>
              <a:rPr lang="en-US" noProof="0" smtClean="0"/>
              <a:t>Click to edit Master title style</a:t>
            </a:r>
            <a:endParaRPr lang="en-GB" noProof="0" dirty="0" smtClean="0"/>
          </a:p>
        </p:txBody>
      </p:sp>
      <p:sp>
        <p:nvSpPr>
          <p:cNvPr id="5128" name="Rectangle 8"/>
          <p:cNvSpPr>
            <a:spLocks noGrp="1" noChangeArrowheads="1"/>
          </p:cNvSpPr>
          <p:nvPr>
            <p:ph type="subTitle" idx="1"/>
          </p:nvPr>
        </p:nvSpPr>
        <p:spPr>
          <a:xfrm>
            <a:off x="395288" y="4737101"/>
            <a:ext cx="8380412" cy="504825"/>
          </a:xfrm>
        </p:spPr>
        <p:txBody>
          <a:bodyPr lIns="0" tIns="0" rIns="0" bIns="0"/>
          <a:lstStyle>
            <a:lvl1pPr marL="0" indent="0">
              <a:buFontTx/>
              <a:buNone/>
              <a:defRPr b="1">
                <a:solidFill>
                  <a:schemeClr val="bg1"/>
                </a:solidFill>
              </a:defRPr>
            </a:lvl1pPr>
          </a:lstStyle>
          <a:p>
            <a:pPr lvl="0"/>
            <a:r>
              <a:rPr lang="en-US" noProof="0" smtClean="0"/>
              <a:t>Click to edit Master subtitle style</a:t>
            </a:r>
            <a:endParaRPr lang="en-GB" noProof="0" dirty="0" smtClean="0"/>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35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1600201"/>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03875"/>
          </a:xfr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274639"/>
            <a:ext cx="6019800" cy="5603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15" descr="OX_VL_W.eps"/>
          <p:cNvPicPr>
            <a:picLocks noChangeAspect="1"/>
          </p:cNvPicPr>
          <p:nvPr/>
        </p:nvPicPr>
        <p:blipFill>
          <a:blip r:embed="rId3" cstate="print"/>
          <a:srcRect/>
          <a:stretch>
            <a:fillRect/>
          </a:stretch>
        </p:blipFill>
        <p:spPr bwMode="auto">
          <a:xfrm>
            <a:off x="7918450" y="5502275"/>
            <a:ext cx="919163" cy="1028700"/>
          </a:xfrm>
          <a:prstGeom prst="rect">
            <a:avLst/>
          </a:prstGeom>
          <a:noFill/>
          <a:ln w="9525">
            <a:noFill/>
            <a:miter lim="800000"/>
            <a:headEnd/>
            <a:tailEnd/>
          </a:ln>
        </p:spPr>
      </p:pic>
      <p:sp>
        <p:nvSpPr>
          <p:cNvPr id="5127" name="Rectangle 7"/>
          <p:cNvSpPr>
            <a:spLocks noGrp="1" noChangeArrowheads="1"/>
          </p:cNvSpPr>
          <p:nvPr>
            <p:ph type="ctrTitle"/>
          </p:nvPr>
        </p:nvSpPr>
        <p:spPr>
          <a:xfrm>
            <a:off x="395290" y="2852737"/>
            <a:ext cx="8466137" cy="1655763"/>
          </a:xfrm>
          <a:extLst/>
        </p:spPr>
        <p:txBody>
          <a:bodyPr lIns="0" tIns="0" rIns="0" bIns="0" anchor="t"/>
          <a:lstStyle>
            <a:lvl1pPr>
              <a:defRPr sz="6000" b="1">
                <a:solidFill>
                  <a:schemeClr val="bg1"/>
                </a:solidFill>
                <a:latin typeface="Oxfam Global Headline Regular"/>
                <a:cs typeface="Oxfam Global Headline Regular"/>
              </a:defRPr>
            </a:lvl1pPr>
          </a:lstStyle>
          <a:p>
            <a:pPr lvl="0"/>
            <a:r>
              <a:rPr lang="en-US" noProof="0" smtClean="0"/>
              <a:t>Click to edit Master title style</a:t>
            </a:r>
            <a:endParaRPr lang="en-GB" noProof="0" dirty="0" smtClean="0"/>
          </a:p>
        </p:txBody>
      </p:sp>
      <p:sp>
        <p:nvSpPr>
          <p:cNvPr id="5128" name="Rectangle 8"/>
          <p:cNvSpPr>
            <a:spLocks noGrp="1" noChangeArrowheads="1"/>
          </p:cNvSpPr>
          <p:nvPr>
            <p:ph type="subTitle" idx="1"/>
          </p:nvPr>
        </p:nvSpPr>
        <p:spPr>
          <a:xfrm>
            <a:off x="395288" y="4737101"/>
            <a:ext cx="8380412" cy="504825"/>
          </a:xfrm>
        </p:spPr>
        <p:txBody>
          <a:bodyPr lIns="0" tIns="0" rIns="0" bIns="0"/>
          <a:lstStyle>
            <a:lvl1pPr marL="0" indent="0">
              <a:buFontTx/>
              <a:buNone/>
              <a:defRPr b="1">
                <a:solidFill>
                  <a:schemeClr val="bg1"/>
                </a:solidFill>
              </a:defRPr>
            </a:lvl1pPr>
          </a:lstStyle>
          <a:p>
            <a:pPr lvl="0"/>
            <a:r>
              <a:rPr lang="en-US" noProof="0" smtClean="0"/>
              <a:t>Click to edit Master subtitle style</a:t>
            </a:r>
            <a:endParaRPr lang="en-GB" noProof="0"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3500" b="1" cap="all"/>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1600201"/>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278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03875"/>
          </a:xfr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274639"/>
            <a:ext cx="6019800" cy="5603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6.pn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6.pn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6.pn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theme" Target="../theme/theme13.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slideLayout" Target="../slideLayouts/slideLayout144.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 Id="rId14" Type="http://schemas.openxmlformats.org/officeDocument/2006/relationships/image" Target="../media/image6.png"/></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2.xml"/><Relationship Id="rId13" Type="http://schemas.openxmlformats.org/officeDocument/2006/relationships/image" Target="../media/image6.png"/><Relationship Id="rId3" Type="http://schemas.openxmlformats.org/officeDocument/2006/relationships/slideLayout" Target="../slideLayouts/slideLayout147.xml"/><Relationship Id="rId7" Type="http://schemas.openxmlformats.org/officeDocument/2006/relationships/slideLayout" Target="../slideLayouts/slideLayout151.xml"/><Relationship Id="rId12" Type="http://schemas.openxmlformats.org/officeDocument/2006/relationships/theme" Target="../theme/theme14.xml"/><Relationship Id="rId2" Type="http://schemas.openxmlformats.org/officeDocument/2006/relationships/slideLayout" Target="../slideLayouts/slideLayout146.xml"/><Relationship Id="rId1" Type="http://schemas.openxmlformats.org/officeDocument/2006/relationships/slideLayout" Target="../slideLayouts/slideLayout145.xml"/><Relationship Id="rId6" Type="http://schemas.openxmlformats.org/officeDocument/2006/relationships/slideLayout" Target="../slideLayouts/slideLayout150.xml"/><Relationship Id="rId11" Type="http://schemas.openxmlformats.org/officeDocument/2006/relationships/slideLayout" Target="../slideLayouts/slideLayout155.xml"/><Relationship Id="rId5" Type="http://schemas.openxmlformats.org/officeDocument/2006/relationships/slideLayout" Target="../slideLayouts/slideLayout149.xml"/><Relationship Id="rId10" Type="http://schemas.openxmlformats.org/officeDocument/2006/relationships/slideLayout" Target="../slideLayouts/slideLayout154.xml"/><Relationship Id="rId4" Type="http://schemas.openxmlformats.org/officeDocument/2006/relationships/slideLayout" Target="../slideLayouts/slideLayout148.xml"/><Relationship Id="rId9" Type="http://schemas.openxmlformats.org/officeDocument/2006/relationships/slideLayout" Target="../slideLayouts/slideLayout153.xml"/></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158.xml"/><Relationship Id="rId2" Type="http://schemas.openxmlformats.org/officeDocument/2006/relationships/slideLayout" Target="../slideLayouts/slideLayout157.xml"/><Relationship Id="rId1" Type="http://schemas.openxmlformats.org/officeDocument/2006/relationships/slideLayout" Target="../slideLayouts/slideLayout156.xml"/><Relationship Id="rId5" Type="http://schemas.openxmlformats.org/officeDocument/2006/relationships/theme" Target="../theme/theme15.xml"/><Relationship Id="rId4" Type="http://schemas.openxmlformats.org/officeDocument/2006/relationships/slideLayout" Target="../slideLayouts/slideLayout159.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67.xml"/><Relationship Id="rId13" Type="http://schemas.openxmlformats.org/officeDocument/2006/relationships/image" Target="../media/image8.png"/><Relationship Id="rId3" Type="http://schemas.openxmlformats.org/officeDocument/2006/relationships/slideLayout" Target="../slideLayouts/slideLayout162.xml"/><Relationship Id="rId7" Type="http://schemas.openxmlformats.org/officeDocument/2006/relationships/slideLayout" Target="../slideLayouts/slideLayout166.xml"/><Relationship Id="rId12" Type="http://schemas.openxmlformats.org/officeDocument/2006/relationships/theme" Target="../theme/theme16.xml"/><Relationship Id="rId2" Type="http://schemas.openxmlformats.org/officeDocument/2006/relationships/slideLayout" Target="../slideLayouts/slideLayout161.xml"/><Relationship Id="rId1" Type="http://schemas.openxmlformats.org/officeDocument/2006/relationships/slideLayout" Target="../slideLayouts/slideLayout160.xml"/><Relationship Id="rId6" Type="http://schemas.openxmlformats.org/officeDocument/2006/relationships/slideLayout" Target="../slideLayouts/slideLayout165.xml"/><Relationship Id="rId11" Type="http://schemas.openxmlformats.org/officeDocument/2006/relationships/slideLayout" Target="../slideLayouts/slideLayout170.xml"/><Relationship Id="rId5" Type="http://schemas.openxmlformats.org/officeDocument/2006/relationships/slideLayout" Target="../slideLayouts/slideLayout164.xml"/><Relationship Id="rId10" Type="http://schemas.openxmlformats.org/officeDocument/2006/relationships/slideLayout" Target="../slideLayouts/slideLayout169.xml"/><Relationship Id="rId4" Type="http://schemas.openxmlformats.org/officeDocument/2006/relationships/slideLayout" Target="../slideLayouts/slideLayout163.xml"/><Relationship Id="rId9" Type="http://schemas.openxmlformats.org/officeDocument/2006/relationships/slideLayout" Target="../slideLayouts/slideLayout168.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78.xml"/><Relationship Id="rId13" Type="http://schemas.openxmlformats.org/officeDocument/2006/relationships/theme" Target="../theme/theme17.xml"/><Relationship Id="rId3" Type="http://schemas.openxmlformats.org/officeDocument/2006/relationships/slideLayout" Target="../slideLayouts/slideLayout173.xml"/><Relationship Id="rId7" Type="http://schemas.openxmlformats.org/officeDocument/2006/relationships/slideLayout" Target="../slideLayouts/slideLayout177.xml"/><Relationship Id="rId12" Type="http://schemas.openxmlformats.org/officeDocument/2006/relationships/slideLayout" Target="../slideLayouts/slideLayout182.xml"/><Relationship Id="rId2" Type="http://schemas.openxmlformats.org/officeDocument/2006/relationships/slideLayout" Target="../slideLayouts/slideLayout172.xml"/><Relationship Id="rId1" Type="http://schemas.openxmlformats.org/officeDocument/2006/relationships/slideLayout" Target="../slideLayouts/slideLayout171.xml"/><Relationship Id="rId6" Type="http://schemas.openxmlformats.org/officeDocument/2006/relationships/slideLayout" Target="../slideLayouts/slideLayout176.xml"/><Relationship Id="rId11" Type="http://schemas.openxmlformats.org/officeDocument/2006/relationships/slideLayout" Target="../slideLayouts/slideLayout181.xml"/><Relationship Id="rId5" Type="http://schemas.openxmlformats.org/officeDocument/2006/relationships/slideLayout" Target="../slideLayouts/slideLayout175.xml"/><Relationship Id="rId10" Type="http://schemas.openxmlformats.org/officeDocument/2006/relationships/slideLayout" Target="../slideLayouts/slideLayout180.xml"/><Relationship Id="rId4" Type="http://schemas.openxmlformats.org/officeDocument/2006/relationships/slideLayout" Target="../slideLayouts/slideLayout174.xml"/><Relationship Id="rId9" Type="http://schemas.openxmlformats.org/officeDocument/2006/relationships/slideLayout" Target="../slideLayouts/slideLayout179.xml"/><Relationship Id="rId14" Type="http://schemas.openxmlformats.org/officeDocument/2006/relationships/image" Target="../media/image8.pn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0.xml"/><Relationship Id="rId13" Type="http://schemas.openxmlformats.org/officeDocument/2006/relationships/theme" Target="../theme/theme18.xml"/><Relationship Id="rId3" Type="http://schemas.openxmlformats.org/officeDocument/2006/relationships/slideLayout" Target="../slideLayouts/slideLayout185.xml"/><Relationship Id="rId7" Type="http://schemas.openxmlformats.org/officeDocument/2006/relationships/slideLayout" Target="../slideLayouts/slideLayout189.xml"/><Relationship Id="rId12" Type="http://schemas.openxmlformats.org/officeDocument/2006/relationships/slideLayout" Target="../slideLayouts/slideLayout194.xml"/><Relationship Id="rId2" Type="http://schemas.openxmlformats.org/officeDocument/2006/relationships/slideLayout" Target="../slideLayouts/slideLayout184.xml"/><Relationship Id="rId1" Type="http://schemas.openxmlformats.org/officeDocument/2006/relationships/slideLayout" Target="../slideLayouts/slideLayout183.xml"/><Relationship Id="rId6" Type="http://schemas.openxmlformats.org/officeDocument/2006/relationships/slideLayout" Target="../slideLayouts/slideLayout188.xml"/><Relationship Id="rId11" Type="http://schemas.openxmlformats.org/officeDocument/2006/relationships/slideLayout" Target="../slideLayouts/slideLayout193.xml"/><Relationship Id="rId5" Type="http://schemas.openxmlformats.org/officeDocument/2006/relationships/slideLayout" Target="../slideLayouts/slideLayout187.xml"/><Relationship Id="rId10" Type="http://schemas.openxmlformats.org/officeDocument/2006/relationships/slideLayout" Target="../slideLayouts/slideLayout192.xml"/><Relationship Id="rId4" Type="http://schemas.openxmlformats.org/officeDocument/2006/relationships/slideLayout" Target="../slideLayouts/slideLayout186.xml"/><Relationship Id="rId9" Type="http://schemas.openxmlformats.org/officeDocument/2006/relationships/slideLayout" Target="../slideLayouts/slideLayout191.xml"/><Relationship Id="rId14" Type="http://schemas.openxmlformats.org/officeDocument/2006/relationships/image" Target="../media/image8.png"/></Relationships>
</file>

<file path=ppt/slideMasters/_rels/slideMaster19.xml.rels><?xml version="1.0" encoding="UTF-8" standalone="yes"?>
<Relationships xmlns="http://schemas.openxmlformats.org/package/2006/relationships"><Relationship Id="rId3" Type="http://schemas.openxmlformats.org/officeDocument/2006/relationships/slideLayout" Target="../slideLayouts/slideLayout197.xml"/><Relationship Id="rId2" Type="http://schemas.openxmlformats.org/officeDocument/2006/relationships/slideLayout" Target="../slideLayouts/slideLayout196.xml"/><Relationship Id="rId1" Type="http://schemas.openxmlformats.org/officeDocument/2006/relationships/slideLayout" Target="../slideLayouts/slideLayout195.xml"/><Relationship Id="rId6" Type="http://schemas.openxmlformats.org/officeDocument/2006/relationships/theme" Target="../theme/theme19.xml"/><Relationship Id="rId5" Type="http://schemas.openxmlformats.org/officeDocument/2006/relationships/slideLayout" Target="../slideLayouts/slideLayout199.xml"/><Relationship Id="rId4" Type="http://schemas.openxmlformats.org/officeDocument/2006/relationships/slideLayout" Target="../slideLayouts/slideLayout19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w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07.xml"/><Relationship Id="rId13" Type="http://schemas.openxmlformats.org/officeDocument/2006/relationships/image" Target="../media/image8.png"/><Relationship Id="rId3" Type="http://schemas.openxmlformats.org/officeDocument/2006/relationships/slideLayout" Target="../slideLayouts/slideLayout202.xml"/><Relationship Id="rId7" Type="http://schemas.openxmlformats.org/officeDocument/2006/relationships/slideLayout" Target="../slideLayouts/slideLayout206.xml"/><Relationship Id="rId12" Type="http://schemas.openxmlformats.org/officeDocument/2006/relationships/theme" Target="../theme/theme20.xml"/><Relationship Id="rId2" Type="http://schemas.openxmlformats.org/officeDocument/2006/relationships/slideLayout" Target="../slideLayouts/slideLayout201.xml"/><Relationship Id="rId1" Type="http://schemas.openxmlformats.org/officeDocument/2006/relationships/slideLayout" Target="../slideLayouts/slideLayout200.xml"/><Relationship Id="rId6" Type="http://schemas.openxmlformats.org/officeDocument/2006/relationships/slideLayout" Target="../slideLayouts/slideLayout205.xml"/><Relationship Id="rId11" Type="http://schemas.openxmlformats.org/officeDocument/2006/relationships/slideLayout" Target="../slideLayouts/slideLayout210.xml"/><Relationship Id="rId5" Type="http://schemas.openxmlformats.org/officeDocument/2006/relationships/slideLayout" Target="../slideLayouts/slideLayout204.xml"/><Relationship Id="rId10" Type="http://schemas.openxmlformats.org/officeDocument/2006/relationships/slideLayout" Target="../slideLayouts/slideLayout209.xml"/><Relationship Id="rId4" Type="http://schemas.openxmlformats.org/officeDocument/2006/relationships/slideLayout" Target="../slideLayouts/slideLayout203.xml"/><Relationship Id="rId9" Type="http://schemas.openxmlformats.org/officeDocument/2006/relationships/slideLayout" Target="../slideLayouts/slideLayout208.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18.xml"/><Relationship Id="rId13" Type="http://schemas.openxmlformats.org/officeDocument/2006/relationships/theme" Target="../theme/theme21.xml"/><Relationship Id="rId3" Type="http://schemas.openxmlformats.org/officeDocument/2006/relationships/slideLayout" Target="../slideLayouts/slideLayout213.xml"/><Relationship Id="rId7" Type="http://schemas.openxmlformats.org/officeDocument/2006/relationships/slideLayout" Target="../slideLayouts/slideLayout217.xml"/><Relationship Id="rId12" Type="http://schemas.openxmlformats.org/officeDocument/2006/relationships/slideLayout" Target="../slideLayouts/slideLayout222.xml"/><Relationship Id="rId2" Type="http://schemas.openxmlformats.org/officeDocument/2006/relationships/slideLayout" Target="../slideLayouts/slideLayout212.xml"/><Relationship Id="rId1" Type="http://schemas.openxmlformats.org/officeDocument/2006/relationships/slideLayout" Target="../slideLayouts/slideLayout211.xml"/><Relationship Id="rId6" Type="http://schemas.openxmlformats.org/officeDocument/2006/relationships/slideLayout" Target="../slideLayouts/slideLayout216.xml"/><Relationship Id="rId11" Type="http://schemas.openxmlformats.org/officeDocument/2006/relationships/slideLayout" Target="../slideLayouts/slideLayout221.xml"/><Relationship Id="rId5" Type="http://schemas.openxmlformats.org/officeDocument/2006/relationships/slideLayout" Target="../slideLayouts/slideLayout215.xml"/><Relationship Id="rId10" Type="http://schemas.openxmlformats.org/officeDocument/2006/relationships/slideLayout" Target="../slideLayouts/slideLayout220.xml"/><Relationship Id="rId4" Type="http://schemas.openxmlformats.org/officeDocument/2006/relationships/slideLayout" Target="../slideLayouts/slideLayout214.xml"/><Relationship Id="rId9" Type="http://schemas.openxmlformats.org/officeDocument/2006/relationships/slideLayout" Target="../slideLayouts/slideLayout219.xml"/><Relationship Id="rId14" Type="http://schemas.openxmlformats.org/officeDocument/2006/relationships/image" Target="../media/image8.png"/></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30.xml"/><Relationship Id="rId13" Type="http://schemas.openxmlformats.org/officeDocument/2006/relationships/image" Target="../media/image8.png"/><Relationship Id="rId3" Type="http://schemas.openxmlformats.org/officeDocument/2006/relationships/slideLayout" Target="../slideLayouts/slideLayout225.xml"/><Relationship Id="rId7" Type="http://schemas.openxmlformats.org/officeDocument/2006/relationships/slideLayout" Target="../slideLayouts/slideLayout229.xml"/><Relationship Id="rId12" Type="http://schemas.openxmlformats.org/officeDocument/2006/relationships/theme" Target="../theme/theme22.xml"/><Relationship Id="rId2" Type="http://schemas.openxmlformats.org/officeDocument/2006/relationships/slideLayout" Target="../slideLayouts/slideLayout224.xml"/><Relationship Id="rId1" Type="http://schemas.openxmlformats.org/officeDocument/2006/relationships/slideLayout" Target="../slideLayouts/slideLayout223.xml"/><Relationship Id="rId6" Type="http://schemas.openxmlformats.org/officeDocument/2006/relationships/slideLayout" Target="../slideLayouts/slideLayout228.xml"/><Relationship Id="rId11" Type="http://schemas.openxmlformats.org/officeDocument/2006/relationships/slideLayout" Target="../slideLayouts/slideLayout233.xml"/><Relationship Id="rId5" Type="http://schemas.openxmlformats.org/officeDocument/2006/relationships/slideLayout" Target="../slideLayouts/slideLayout227.xml"/><Relationship Id="rId10" Type="http://schemas.openxmlformats.org/officeDocument/2006/relationships/slideLayout" Target="../slideLayouts/slideLayout232.xml"/><Relationship Id="rId4" Type="http://schemas.openxmlformats.org/officeDocument/2006/relationships/slideLayout" Target="../slideLayouts/slideLayout226.xml"/><Relationship Id="rId9" Type="http://schemas.openxmlformats.org/officeDocument/2006/relationships/slideLayout" Target="../slideLayouts/slideLayout231.xml"/></Relationships>
</file>

<file path=ppt/slideMasters/_rels/slideMaster23.xml.rels><?xml version="1.0" encoding="UTF-8" standalone="yes"?>
<Relationships xmlns="http://schemas.openxmlformats.org/package/2006/relationships"><Relationship Id="rId3" Type="http://schemas.openxmlformats.org/officeDocument/2006/relationships/slideLayout" Target="../slideLayouts/slideLayout236.xml"/><Relationship Id="rId2" Type="http://schemas.openxmlformats.org/officeDocument/2006/relationships/slideLayout" Target="../slideLayouts/slideLayout235.xml"/><Relationship Id="rId1" Type="http://schemas.openxmlformats.org/officeDocument/2006/relationships/slideLayout" Target="../slideLayouts/slideLayout234.xml"/><Relationship Id="rId6" Type="http://schemas.openxmlformats.org/officeDocument/2006/relationships/theme" Target="../theme/theme23.xml"/><Relationship Id="rId5" Type="http://schemas.openxmlformats.org/officeDocument/2006/relationships/slideLayout" Target="../slideLayouts/slideLayout238.xml"/><Relationship Id="rId4" Type="http://schemas.openxmlformats.org/officeDocument/2006/relationships/slideLayout" Target="../slideLayouts/slideLayout237.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46.xml"/><Relationship Id="rId13" Type="http://schemas.openxmlformats.org/officeDocument/2006/relationships/image" Target="../media/image6.png"/><Relationship Id="rId3" Type="http://schemas.openxmlformats.org/officeDocument/2006/relationships/slideLayout" Target="../slideLayouts/slideLayout241.xml"/><Relationship Id="rId7" Type="http://schemas.openxmlformats.org/officeDocument/2006/relationships/slideLayout" Target="../slideLayouts/slideLayout245.xml"/><Relationship Id="rId12" Type="http://schemas.openxmlformats.org/officeDocument/2006/relationships/theme" Target="../theme/theme24.xml"/><Relationship Id="rId2" Type="http://schemas.openxmlformats.org/officeDocument/2006/relationships/slideLayout" Target="../slideLayouts/slideLayout240.xml"/><Relationship Id="rId1" Type="http://schemas.openxmlformats.org/officeDocument/2006/relationships/slideLayout" Target="../slideLayouts/slideLayout239.xml"/><Relationship Id="rId6" Type="http://schemas.openxmlformats.org/officeDocument/2006/relationships/slideLayout" Target="../slideLayouts/slideLayout244.xml"/><Relationship Id="rId11" Type="http://schemas.openxmlformats.org/officeDocument/2006/relationships/slideLayout" Target="../slideLayouts/slideLayout249.xml"/><Relationship Id="rId5" Type="http://schemas.openxmlformats.org/officeDocument/2006/relationships/slideLayout" Target="../slideLayouts/slideLayout243.xml"/><Relationship Id="rId10" Type="http://schemas.openxmlformats.org/officeDocument/2006/relationships/slideLayout" Target="../slideLayouts/slideLayout248.xml"/><Relationship Id="rId4" Type="http://schemas.openxmlformats.org/officeDocument/2006/relationships/slideLayout" Target="../slideLayouts/slideLayout242.xml"/><Relationship Id="rId9" Type="http://schemas.openxmlformats.org/officeDocument/2006/relationships/slideLayout" Target="../slideLayouts/slideLayout247.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57.xml"/><Relationship Id="rId13" Type="http://schemas.openxmlformats.org/officeDocument/2006/relationships/image" Target="../media/image6.png"/><Relationship Id="rId3" Type="http://schemas.openxmlformats.org/officeDocument/2006/relationships/slideLayout" Target="../slideLayouts/slideLayout252.xml"/><Relationship Id="rId7" Type="http://schemas.openxmlformats.org/officeDocument/2006/relationships/slideLayout" Target="../slideLayouts/slideLayout256.xml"/><Relationship Id="rId12" Type="http://schemas.openxmlformats.org/officeDocument/2006/relationships/theme" Target="../theme/theme25.xml"/><Relationship Id="rId2" Type="http://schemas.openxmlformats.org/officeDocument/2006/relationships/slideLayout" Target="../slideLayouts/slideLayout251.xml"/><Relationship Id="rId1" Type="http://schemas.openxmlformats.org/officeDocument/2006/relationships/slideLayout" Target="../slideLayouts/slideLayout250.xml"/><Relationship Id="rId6" Type="http://schemas.openxmlformats.org/officeDocument/2006/relationships/slideLayout" Target="../slideLayouts/slideLayout255.xml"/><Relationship Id="rId11" Type="http://schemas.openxmlformats.org/officeDocument/2006/relationships/slideLayout" Target="../slideLayouts/slideLayout260.xml"/><Relationship Id="rId5" Type="http://schemas.openxmlformats.org/officeDocument/2006/relationships/slideLayout" Target="../slideLayouts/slideLayout254.xml"/><Relationship Id="rId10" Type="http://schemas.openxmlformats.org/officeDocument/2006/relationships/slideLayout" Target="../slideLayouts/slideLayout259.xml"/><Relationship Id="rId4" Type="http://schemas.openxmlformats.org/officeDocument/2006/relationships/slideLayout" Target="../slideLayouts/slideLayout253.xml"/><Relationship Id="rId9" Type="http://schemas.openxmlformats.org/officeDocument/2006/relationships/slideLayout" Target="../slideLayouts/slideLayout258.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268.xml"/><Relationship Id="rId13" Type="http://schemas.openxmlformats.org/officeDocument/2006/relationships/image" Target="../media/image6.png"/><Relationship Id="rId3" Type="http://schemas.openxmlformats.org/officeDocument/2006/relationships/slideLayout" Target="../slideLayouts/slideLayout263.xml"/><Relationship Id="rId7" Type="http://schemas.openxmlformats.org/officeDocument/2006/relationships/slideLayout" Target="../slideLayouts/slideLayout267.xml"/><Relationship Id="rId12" Type="http://schemas.openxmlformats.org/officeDocument/2006/relationships/theme" Target="../theme/theme26.xml"/><Relationship Id="rId2" Type="http://schemas.openxmlformats.org/officeDocument/2006/relationships/slideLayout" Target="../slideLayouts/slideLayout262.xml"/><Relationship Id="rId1" Type="http://schemas.openxmlformats.org/officeDocument/2006/relationships/slideLayout" Target="../slideLayouts/slideLayout261.xml"/><Relationship Id="rId6" Type="http://schemas.openxmlformats.org/officeDocument/2006/relationships/slideLayout" Target="../slideLayouts/slideLayout266.xml"/><Relationship Id="rId11" Type="http://schemas.openxmlformats.org/officeDocument/2006/relationships/slideLayout" Target="../slideLayouts/slideLayout271.xml"/><Relationship Id="rId5" Type="http://schemas.openxmlformats.org/officeDocument/2006/relationships/slideLayout" Target="../slideLayouts/slideLayout265.xml"/><Relationship Id="rId10" Type="http://schemas.openxmlformats.org/officeDocument/2006/relationships/slideLayout" Target="../slideLayouts/slideLayout270.xml"/><Relationship Id="rId4" Type="http://schemas.openxmlformats.org/officeDocument/2006/relationships/slideLayout" Target="../slideLayouts/slideLayout264.xml"/><Relationship Id="rId9" Type="http://schemas.openxmlformats.org/officeDocument/2006/relationships/slideLayout" Target="../slideLayouts/slideLayout269.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79.xml"/><Relationship Id="rId13" Type="http://schemas.openxmlformats.org/officeDocument/2006/relationships/image" Target="../media/image6.png"/><Relationship Id="rId3" Type="http://schemas.openxmlformats.org/officeDocument/2006/relationships/slideLayout" Target="../slideLayouts/slideLayout274.xml"/><Relationship Id="rId7" Type="http://schemas.openxmlformats.org/officeDocument/2006/relationships/slideLayout" Target="../slideLayouts/slideLayout278.xml"/><Relationship Id="rId12" Type="http://schemas.openxmlformats.org/officeDocument/2006/relationships/theme" Target="../theme/theme27.xml"/><Relationship Id="rId2" Type="http://schemas.openxmlformats.org/officeDocument/2006/relationships/slideLayout" Target="../slideLayouts/slideLayout273.xml"/><Relationship Id="rId1" Type="http://schemas.openxmlformats.org/officeDocument/2006/relationships/slideLayout" Target="../slideLayouts/slideLayout272.xml"/><Relationship Id="rId6" Type="http://schemas.openxmlformats.org/officeDocument/2006/relationships/slideLayout" Target="../slideLayouts/slideLayout277.xml"/><Relationship Id="rId11" Type="http://schemas.openxmlformats.org/officeDocument/2006/relationships/slideLayout" Target="../slideLayouts/slideLayout282.xml"/><Relationship Id="rId5" Type="http://schemas.openxmlformats.org/officeDocument/2006/relationships/slideLayout" Target="../slideLayouts/slideLayout276.xml"/><Relationship Id="rId10" Type="http://schemas.openxmlformats.org/officeDocument/2006/relationships/slideLayout" Target="../slideLayouts/slideLayout281.xml"/><Relationship Id="rId4" Type="http://schemas.openxmlformats.org/officeDocument/2006/relationships/slideLayout" Target="../slideLayouts/slideLayout275.xml"/><Relationship Id="rId9" Type="http://schemas.openxmlformats.org/officeDocument/2006/relationships/slideLayout" Target="../slideLayouts/slideLayout280.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290.xml"/><Relationship Id="rId13" Type="http://schemas.openxmlformats.org/officeDocument/2006/relationships/image" Target="../media/image8.png"/><Relationship Id="rId3" Type="http://schemas.openxmlformats.org/officeDocument/2006/relationships/slideLayout" Target="../slideLayouts/slideLayout285.xml"/><Relationship Id="rId7" Type="http://schemas.openxmlformats.org/officeDocument/2006/relationships/slideLayout" Target="../slideLayouts/slideLayout289.xml"/><Relationship Id="rId12" Type="http://schemas.openxmlformats.org/officeDocument/2006/relationships/theme" Target="../theme/theme28.xml"/><Relationship Id="rId2" Type="http://schemas.openxmlformats.org/officeDocument/2006/relationships/slideLayout" Target="../slideLayouts/slideLayout284.xml"/><Relationship Id="rId1" Type="http://schemas.openxmlformats.org/officeDocument/2006/relationships/slideLayout" Target="../slideLayouts/slideLayout283.xml"/><Relationship Id="rId6" Type="http://schemas.openxmlformats.org/officeDocument/2006/relationships/slideLayout" Target="../slideLayouts/slideLayout288.xml"/><Relationship Id="rId11" Type="http://schemas.openxmlformats.org/officeDocument/2006/relationships/slideLayout" Target="../slideLayouts/slideLayout293.xml"/><Relationship Id="rId5" Type="http://schemas.openxmlformats.org/officeDocument/2006/relationships/slideLayout" Target="../slideLayouts/slideLayout287.xml"/><Relationship Id="rId10" Type="http://schemas.openxmlformats.org/officeDocument/2006/relationships/slideLayout" Target="../slideLayouts/slideLayout292.xml"/><Relationship Id="rId4" Type="http://schemas.openxmlformats.org/officeDocument/2006/relationships/slideLayout" Target="../slideLayouts/slideLayout286.xml"/><Relationship Id="rId9" Type="http://schemas.openxmlformats.org/officeDocument/2006/relationships/slideLayout" Target="../slideLayouts/slideLayout291.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01.xml"/><Relationship Id="rId13" Type="http://schemas.openxmlformats.org/officeDocument/2006/relationships/image" Target="../media/image8.png"/><Relationship Id="rId3" Type="http://schemas.openxmlformats.org/officeDocument/2006/relationships/slideLayout" Target="../slideLayouts/slideLayout296.xml"/><Relationship Id="rId7" Type="http://schemas.openxmlformats.org/officeDocument/2006/relationships/slideLayout" Target="../slideLayouts/slideLayout300.xml"/><Relationship Id="rId12" Type="http://schemas.openxmlformats.org/officeDocument/2006/relationships/theme" Target="../theme/theme29.xml"/><Relationship Id="rId2" Type="http://schemas.openxmlformats.org/officeDocument/2006/relationships/slideLayout" Target="../slideLayouts/slideLayout295.xml"/><Relationship Id="rId1" Type="http://schemas.openxmlformats.org/officeDocument/2006/relationships/slideLayout" Target="../slideLayouts/slideLayout294.xml"/><Relationship Id="rId6" Type="http://schemas.openxmlformats.org/officeDocument/2006/relationships/slideLayout" Target="../slideLayouts/slideLayout299.xml"/><Relationship Id="rId11" Type="http://schemas.openxmlformats.org/officeDocument/2006/relationships/slideLayout" Target="../slideLayouts/slideLayout304.xml"/><Relationship Id="rId5" Type="http://schemas.openxmlformats.org/officeDocument/2006/relationships/slideLayout" Target="../slideLayouts/slideLayout298.xml"/><Relationship Id="rId10" Type="http://schemas.openxmlformats.org/officeDocument/2006/relationships/slideLayout" Target="../slideLayouts/slideLayout303.xml"/><Relationship Id="rId4" Type="http://schemas.openxmlformats.org/officeDocument/2006/relationships/slideLayout" Target="../slideLayouts/slideLayout297.xml"/><Relationship Id="rId9" Type="http://schemas.openxmlformats.org/officeDocument/2006/relationships/slideLayout" Target="../slideLayouts/slideLayout30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312.xml"/><Relationship Id="rId13" Type="http://schemas.openxmlformats.org/officeDocument/2006/relationships/image" Target="../media/image5.emf"/><Relationship Id="rId3" Type="http://schemas.openxmlformats.org/officeDocument/2006/relationships/slideLayout" Target="../slideLayouts/slideLayout307.xml"/><Relationship Id="rId7" Type="http://schemas.openxmlformats.org/officeDocument/2006/relationships/slideLayout" Target="../slideLayouts/slideLayout311.xml"/><Relationship Id="rId12" Type="http://schemas.openxmlformats.org/officeDocument/2006/relationships/theme" Target="../theme/theme30.xml"/><Relationship Id="rId2" Type="http://schemas.openxmlformats.org/officeDocument/2006/relationships/slideLayout" Target="../slideLayouts/slideLayout306.xml"/><Relationship Id="rId1" Type="http://schemas.openxmlformats.org/officeDocument/2006/relationships/slideLayout" Target="../slideLayouts/slideLayout305.xml"/><Relationship Id="rId6" Type="http://schemas.openxmlformats.org/officeDocument/2006/relationships/slideLayout" Target="../slideLayouts/slideLayout310.xml"/><Relationship Id="rId11" Type="http://schemas.openxmlformats.org/officeDocument/2006/relationships/slideLayout" Target="../slideLayouts/slideLayout315.xml"/><Relationship Id="rId5" Type="http://schemas.openxmlformats.org/officeDocument/2006/relationships/slideLayout" Target="../slideLayouts/slideLayout309.xml"/><Relationship Id="rId10" Type="http://schemas.openxmlformats.org/officeDocument/2006/relationships/slideLayout" Target="../slideLayouts/slideLayout314.xml"/><Relationship Id="rId4" Type="http://schemas.openxmlformats.org/officeDocument/2006/relationships/slideLayout" Target="../slideLayouts/slideLayout308.xml"/><Relationship Id="rId9" Type="http://schemas.openxmlformats.org/officeDocument/2006/relationships/slideLayout" Target="../slideLayouts/slideLayout313.xml"/><Relationship Id="rId14" Type="http://schemas.openxmlformats.org/officeDocument/2006/relationships/image" Target="../media/image8.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4.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64.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theme" Target="../theme/theme6.xml"/><Relationship Id="rId5" Type="http://schemas.openxmlformats.org/officeDocument/2006/relationships/slideLayout" Target="../slideLayouts/slideLayout66.xml"/><Relationship Id="rId4"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6.pn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6.pn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6.pn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bwMode="auto">
          <a:xfrm>
            <a:off x="684213" y="404813"/>
            <a:ext cx="7848600" cy="6477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_tradnl" smtClean="0"/>
              <a:t>Clic para editar título</a:t>
            </a:r>
          </a:p>
        </p:txBody>
      </p:sp>
      <p:sp>
        <p:nvSpPr>
          <p:cNvPr id="30723" name="Rectangle 3"/>
          <p:cNvSpPr>
            <a:spLocks noGrp="1" noChangeArrowheads="1"/>
          </p:cNvSpPr>
          <p:nvPr>
            <p:ph type="body" idx="1"/>
          </p:nvPr>
        </p:nvSpPr>
        <p:spPr bwMode="auto">
          <a:xfrm>
            <a:off x="685800" y="1341438"/>
            <a:ext cx="7847013" cy="46085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30724" name="Rectangle 4"/>
          <p:cNvSpPr>
            <a:spLocks noChangeArrowheads="1"/>
          </p:cNvSpPr>
          <p:nvPr/>
        </p:nvSpPr>
        <p:spPr bwMode="auto">
          <a:xfrm>
            <a:off x="0" y="6172200"/>
            <a:ext cx="9144000" cy="685800"/>
          </a:xfrm>
          <a:prstGeom prst="rect">
            <a:avLst/>
          </a:prstGeom>
          <a:solidFill>
            <a:schemeClr val="tx2"/>
          </a:solidFill>
          <a:ln w="9525">
            <a:noFill/>
            <a:miter lim="800000"/>
            <a:headEnd/>
            <a:tailEnd/>
          </a:ln>
          <a:effectLst/>
        </p:spPr>
        <p:txBody>
          <a:bodyPr wrap="none" anchor="ctr"/>
          <a:lstStyle/>
          <a:p>
            <a:pPr eaLnBrk="0" fontAlgn="base" hangingPunct="0">
              <a:spcBef>
                <a:spcPct val="0"/>
              </a:spcBef>
              <a:spcAft>
                <a:spcPct val="0"/>
              </a:spcAft>
            </a:pPr>
            <a:endParaRPr lang="es-ES" sz="2400" u="sng">
              <a:solidFill>
                <a:srgbClr val="000000"/>
              </a:solidFill>
              <a:latin typeface="Times New Roman" pitchFamily="18" charset="0"/>
            </a:endParaRPr>
          </a:p>
        </p:txBody>
      </p:sp>
      <p:pic>
        <p:nvPicPr>
          <p:cNvPr id="30725" name="Picture 5" descr="Logo-IO-Neg-Horiz"/>
          <p:cNvPicPr>
            <a:picLocks noChangeAspect="1" noChangeArrowheads="1"/>
          </p:cNvPicPr>
          <p:nvPr/>
        </p:nvPicPr>
        <p:blipFill>
          <a:blip r:embed="rId16" cstate="print"/>
          <a:srcRect/>
          <a:stretch>
            <a:fillRect/>
          </a:stretch>
        </p:blipFill>
        <p:spPr bwMode="auto">
          <a:xfrm>
            <a:off x="7483475" y="6318250"/>
            <a:ext cx="1279525" cy="388938"/>
          </a:xfrm>
          <a:prstGeom prst="rect">
            <a:avLst/>
          </a:prstGeom>
          <a:noFill/>
          <a:ln w="9525">
            <a:noFill/>
            <a:miter lim="800000"/>
            <a:headEnd/>
            <a:tailEnd/>
          </a:ln>
        </p:spPr>
      </p:pic>
      <p:sp>
        <p:nvSpPr>
          <p:cNvPr id="30726" name="Text Box 6"/>
          <p:cNvSpPr txBox="1">
            <a:spLocks noChangeArrowheads="1"/>
          </p:cNvSpPr>
          <p:nvPr/>
        </p:nvSpPr>
        <p:spPr bwMode="auto">
          <a:xfrm>
            <a:off x="152400" y="6477000"/>
            <a:ext cx="609600" cy="274638"/>
          </a:xfrm>
          <a:prstGeom prst="rect">
            <a:avLst/>
          </a:prstGeom>
          <a:noFill/>
          <a:ln w="9525">
            <a:noFill/>
            <a:miter lim="800000"/>
            <a:headEnd/>
            <a:tailEnd/>
          </a:ln>
          <a:effectLst/>
        </p:spPr>
        <p:txBody>
          <a:bodyPr>
            <a:spAutoFit/>
          </a:bodyPr>
          <a:lstStyle/>
          <a:p>
            <a:pPr eaLnBrk="0" fontAlgn="base" hangingPunct="0">
              <a:spcBef>
                <a:spcPct val="50000"/>
              </a:spcBef>
              <a:spcAft>
                <a:spcPct val="0"/>
              </a:spcAft>
            </a:pPr>
            <a:fld id="{3032423D-C721-492B-ACC5-6469F87F49D4}" type="slidenum">
              <a:rPr lang="es-ES_tradnl" sz="1200">
                <a:solidFill>
                  <a:srgbClr val="FFFFFF"/>
                </a:solidFill>
              </a:rPr>
              <a:pPr eaLnBrk="0" fontAlgn="base" hangingPunct="0">
                <a:spcBef>
                  <a:spcPct val="50000"/>
                </a:spcBef>
                <a:spcAft>
                  <a:spcPct val="0"/>
                </a:spcAft>
              </a:pPr>
              <a:t>‹Nº›</a:t>
            </a:fld>
            <a:endParaRPr lang="es-ES_tradnl" sz="1200">
              <a:solidFill>
                <a:srgbClr val="FFFFFF"/>
              </a:solidFill>
            </a:endParaRPr>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Lst>
  <p:txStyles>
    <p:titleStyle>
      <a:lvl1pPr algn="l" rtl="0" eaLnBrk="0" fontAlgn="base" hangingPunct="0">
        <a:spcBef>
          <a:spcPct val="0"/>
        </a:spcBef>
        <a:spcAft>
          <a:spcPct val="0"/>
        </a:spcAft>
        <a:defRPr sz="3000" b="1">
          <a:solidFill>
            <a:srgbClr val="5DB838"/>
          </a:solidFill>
          <a:latin typeface="+mj-lt"/>
          <a:ea typeface="+mj-ea"/>
          <a:cs typeface="+mj-cs"/>
        </a:defRPr>
      </a:lvl1pPr>
      <a:lvl2pPr algn="l" rtl="0" eaLnBrk="0" fontAlgn="base" hangingPunct="0">
        <a:spcBef>
          <a:spcPct val="0"/>
        </a:spcBef>
        <a:spcAft>
          <a:spcPct val="0"/>
        </a:spcAft>
        <a:defRPr sz="3000" b="1">
          <a:solidFill>
            <a:srgbClr val="5DB838"/>
          </a:solidFill>
          <a:latin typeface="Arial" charset="0"/>
        </a:defRPr>
      </a:lvl2pPr>
      <a:lvl3pPr algn="l" rtl="0" eaLnBrk="0" fontAlgn="base" hangingPunct="0">
        <a:spcBef>
          <a:spcPct val="0"/>
        </a:spcBef>
        <a:spcAft>
          <a:spcPct val="0"/>
        </a:spcAft>
        <a:defRPr sz="3000" b="1">
          <a:solidFill>
            <a:srgbClr val="5DB838"/>
          </a:solidFill>
          <a:latin typeface="Arial" charset="0"/>
        </a:defRPr>
      </a:lvl3pPr>
      <a:lvl4pPr algn="l" rtl="0" eaLnBrk="0" fontAlgn="base" hangingPunct="0">
        <a:spcBef>
          <a:spcPct val="0"/>
        </a:spcBef>
        <a:spcAft>
          <a:spcPct val="0"/>
        </a:spcAft>
        <a:defRPr sz="3000" b="1">
          <a:solidFill>
            <a:srgbClr val="5DB838"/>
          </a:solidFill>
          <a:latin typeface="Arial" charset="0"/>
        </a:defRPr>
      </a:lvl4pPr>
      <a:lvl5pPr algn="l" rtl="0" eaLnBrk="0" fontAlgn="base" hangingPunct="0">
        <a:spcBef>
          <a:spcPct val="0"/>
        </a:spcBef>
        <a:spcAft>
          <a:spcPct val="0"/>
        </a:spcAft>
        <a:defRPr sz="3000" b="1">
          <a:solidFill>
            <a:srgbClr val="5DB838"/>
          </a:solidFill>
          <a:latin typeface="Arial" charset="0"/>
        </a:defRPr>
      </a:lvl5pPr>
      <a:lvl6pPr marL="457200" algn="l" rtl="0" eaLnBrk="0" fontAlgn="base" hangingPunct="0">
        <a:spcBef>
          <a:spcPct val="0"/>
        </a:spcBef>
        <a:spcAft>
          <a:spcPct val="0"/>
        </a:spcAft>
        <a:defRPr sz="3000" b="1">
          <a:solidFill>
            <a:srgbClr val="5DB838"/>
          </a:solidFill>
          <a:latin typeface="Arial" charset="0"/>
        </a:defRPr>
      </a:lvl6pPr>
      <a:lvl7pPr marL="914400" algn="l" rtl="0" eaLnBrk="0" fontAlgn="base" hangingPunct="0">
        <a:spcBef>
          <a:spcPct val="0"/>
        </a:spcBef>
        <a:spcAft>
          <a:spcPct val="0"/>
        </a:spcAft>
        <a:defRPr sz="3000" b="1">
          <a:solidFill>
            <a:srgbClr val="5DB838"/>
          </a:solidFill>
          <a:latin typeface="Arial" charset="0"/>
        </a:defRPr>
      </a:lvl7pPr>
      <a:lvl8pPr marL="1371600" algn="l" rtl="0" eaLnBrk="0" fontAlgn="base" hangingPunct="0">
        <a:spcBef>
          <a:spcPct val="0"/>
        </a:spcBef>
        <a:spcAft>
          <a:spcPct val="0"/>
        </a:spcAft>
        <a:defRPr sz="3000" b="1">
          <a:solidFill>
            <a:srgbClr val="5DB838"/>
          </a:solidFill>
          <a:latin typeface="Arial" charset="0"/>
        </a:defRPr>
      </a:lvl8pPr>
      <a:lvl9pPr marL="1828800" algn="l" rtl="0" eaLnBrk="0" fontAlgn="base" hangingPunct="0">
        <a:spcBef>
          <a:spcPct val="0"/>
        </a:spcBef>
        <a:spcAft>
          <a:spcPct val="0"/>
        </a:spcAft>
        <a:defRPr sz="3000" b="1">
          <a:solidFill>
            <a:srgbClr val="5DB838"/>
          </a:solidFill>
          <a:latin typeface="Arial" charset="0"/>
        </a:defRPr>
      </a:lvl9pPr>
    </p:titleStyle>
    <p:bodyStyle>
      <a:lvl1pPr marL="342900" indent="-342900" algn="l" rtl="0" eaLnBrk="0" fontAlgn="base" hangingPunct="0">
        <a:spcBef>
          <a:spcPct val="20000"/>
        </a:spcBef>
        <a:spcAft>
          <a:spcPct val="0"/>
        </a:spcAft>
        <a:buClr>
          <a:srgbClr val="5DB838"/>
        </a:buClr>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5DB838"/>
        </a:buClr>
        <a:buFont typeface="Times New Roman" pitchFamily="18" charset="0"/>
        <a:buChar char="→"/>
        <a:defRPr sz="2400">
          <a:solidFill>
            <a:schemeClr val="tx1"/>
          </a:solidFill>
          <a:latin typeface="+mn-lt"/>
        </a:defRPr>
      </a:lvl2pPr>
      <a:lvl3pPr marL="1143000" indent="-228600" algn="l" rtl="0" eaLnBrk="0" fontAlgn="base" hangingPunct="0">
        <a:spcBef>
          <a:spcPct val="20000"/>
        </a:spcBef>
        <a:spcAft>
          <a:spcPct val="0"/>
        </a:spcAft>
        <a:buClr>
          <a:srgbClr val="5DB838"/>
        </a:buClr>
        <a:buChar char="•"/>
        <a:defRPr sz="2000">
          <a:solidFill>
            <a:schemeClr val="tx1"/>
          </a:solidFill>
          <a:latin typeface="+mn-lt"/>
        </a:defRPr>
      </a:lvl3pPr>
      <a:lvl4pPr marL="1600200" indent="-228600" algn="l" rtl="0" eaLnBrk="0" fontAlgn="base" hangingPunct="0">
        <a:spcBef>
          <a:spcPct val="20000"/>
        </a:spcBef>
        <a:spcAft>
          <a:spcPct val="0"/>
        </a:spcAft>
        <a:buClr>
          <a:srgbClr val="5DB838"/>
        </a:buClr>
        <a:buFont typeface="Times New Roman" pitchFamily="18" charset="0"/>
        <a:buChar char="–"/>
        <a:defRPr>
          <a:solidFill>
            <a:schemeClr val="tx1"/>
          </a:solidFill>
          <a:latin typeface="+mn-lt"/>
        </a:defRPr>
      </a:lvl4pPr>
      <a:lvl5pPr marL="2057400" indent="-228600" algn="l" rtl="0" eaLnBrk="0" fontAlgn="base" hangingPunct="0">
        <a:spcBef>
          <a:spcPct val="20000"/>
        </a:spcBef>
        <a:spcAft>
          <a:spcPct val="0"/>
        </a:spcAft>
        <a:buClr>
          <a:srgbClr val="5DB838"/>
        </a:buClr>
        <a:buFont typeface="Times New Roman" pitchFamily="18" charset="0"/>
        <a:buChar char="»"/>
        <a:defRPr sz="1600">
          <a:solidFill>
            <a:schemeClr val="tx1"/>
          </a:solidFill>
          <a:latin typeface="+mn-lt"/>
        </a:defRPr>
      </a:lvl5pPr>
      <a:lvl6pPr marL="2514600" indent="-228600" algn="l" rtl="0" eaLnBrk="0" fontAlgn="base" hangingPunct="0">
        <a:spcBef>
          <a:spcPct val="20000"/>
        </a:spcBef>
        <a:spcAft>
          <a:spcPct val="0"/>
        </a:spcAft>
        <a:buClr>
          <a:srgbClr val="5DB838"/>
        </a:buClr>
        <a:buFont typeface="Times New Roman" pitchFamily="18" charset="0"/>
        <a:buChar char="»"/>
        <a:defRPr sz="1600">
          <a:solidFill>
            <a:schemeClr val="tx1"/>
          </a:solidFill>
          <a:latin typeface="+mn-lt"/>
        </a:defRPr>
      </a:lvl6pPr>
      <a:lvl7pPr marL="2971800" indent="-228600" algn="l" rtl="0" eaLnBrk="0" fontAlgn="base" hangingPunct="0">
        <a:spcBef>
          <a:spcPct val="20000"/>
        </a:spcBef>
        <a:spcAft>
          <a:spcPct val="0"/>
        </a:spcAft>
        <a:buClr>
          <a:srgbClr val="5DB838"/>
        </a:buClr>
        <a:buFont typeface="Times New Roman" pitchFamily="18" charset="0"/>
        <a:buChar char="»"/>
        <a:defRPr sz="1600">
          <a:solidFill>
            <a:schemeClr val="tx1"/>
          </a:solidFill>
          <a:latin typeface="+mn-lt"/>
        </a:defRPr>
      </a:lvl7pPr>
      <a:lvl8pPr marL="3429000" indent="-228600" algn="l" rtl="0" eaLnBrk="0" fontAlgn="base" hangingPunct="0">
        <a:spcBef>
          <a:spcPct val="20000"/>
        </a:spcBef>
        <a:spcAft>
          <a:spcPct val="0"/>
        </a:spcAft>
        <a:buClr>
          <a:srgbClr val="5DB838"/>
        </a:buClr>
        <a:buFont typeface="Times New Roman" pitchFamily="18" charset="0"/>
        <a:buChar char="»"/>
        <a:defRPr sz="1600">
          <a:solidFill>
            <a:schemeClr val="tx1"/>
          </a:solidFill>
          <a:latin typeface="+mn-lt"/>
        </a:defRPr>
      </a:lvl8pPr>
      <a:lvl9pPr marL="3886200" indent="-228600" algn="l" rtl="0" eaLnBrk="0" fontAlgn="base" hangingPunct="0">
        <a:spcBef>
          <a:spcPct val="20000"/>
        </a:spcBef>
        <a:spcAft>
          <a:spcPct val="0"/>
        </a:spcAft>
        <a:buClr>
          <a:srgbClr val="5DB838"/>
        </a:buClr>
        <a:buFont typeface="Times New Roman" pitchFamily="18" charset="0"/>
        <a:buChar char="»"/>
        <a:defRPr sz="16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fr-FR" smtClean="0"/>
              <a:t>Click to edit Master title style</a:t>
            </a:r>
            <a:endParaRPr lang="en-GB" altLang="fr-FR" smtClean="0"/>
          </a:p>
        </p:txBody>
      </p:sp>
      <p:sp>
        <p:nvSpPr>
          <p:cNvPr id="1027" name="Rectangle 3"/>
          <p:cNvSpPr>
            <a:spLocks noGrp="1" noChangeArrowheads="1"/>
          </p:cNvSpPr>
          <p:nvPr>
            <p:ph type="body" idx="1"/>
          </p:nvPr>
        </p:nvSpPr>
        <p:spPr bwMode="auto">
          <a:xfrm>
            <a:off x="457200" y="1600200"/>
            <a:ext cx="8229600" cy="4278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fr-FR" smtClean="0"/>
              <a:t>Click to edit Master text styles</a:t>
            </a:r>
          </a:p>
          <a:p>
            <a:pPr lvl="1"/>
            <a:r>
              <a:rPr lang="en-US" altLang="fr-FR" smtClean="0"/>
              <a:t>Second level</a:t>
            </a:r>
          </a:p>
          <a:p>
            <a:pPr lvl="2"/>
            <a:r>
              <a:rPr lang="en-US" altLang="fr-FR" smtClean="0"/>
              <a:t>Third level</a:t>
            </a:r>
          </a:p>
          <a:p>
            <a:pPr lvl="3"/>
            <a:r>
              <a:rPr lang="en-US" altLang="fr-FR" smtClean="0"/>
              <a:t>Fourth level</a:t>
            </a:r>
          </a:p>
          <a:p>
            <a:pPr lvl="4"/>
            <a:r>
              <a:rPr lang="en-US" altLang="fr-FR" smtClean="0"/>
              <a:t>Fifth level</a:t>
            </a:r>
            <a:endParaRPr lang="en-GB" altLang="fr-FR" smtClean="0"/>
          </a:p>
        </p:txBody>
      </p:sp>
      <p:sp>
        <p:nvSpPr>
          <p:cNvPr id="1029" name="Text Box 10"/>
          <p:cNvSpPr txBox="1">
            <a:spLocks noChangeArrowheads="1"/>
          </p:cNvSpPr>
          <p:nvPr/>
        </p:nvSpPr>
        <p:spPr bwMode="auto">
          <a:xfrm>
            <a:off x="6823075" y="6453188"/>
            <a:ext cx="1227138" cy="165100"/>
          </a:xfrm>
          <a:prstGeom prst="rect">
            <a:avLst/>
          </a:prstGeom>
          <a:noFill/>
          <a:ln>
            <a:noFill/>
          </a:ln>
          <a:effectLs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spcBef>
                <a:spcPct val="50000"/>
              </a:spcBef>
              <a:defRPr/>
            </a:pPr>
            <a:r>
              <a:rPr lang="en-GB" sz="1000" smtClean="0">
                <a:solidFill>
                  <a:srgbClr val="000000"/>
                </a:solidFill>
                <a:cs typeface="Arial" pitchFamily="34" charset="0"/>
              </a:rPr>
              <a:t>Page </a:t>
            </a:r>
            <a:fld id="{65F4EDAE-8B15-4181-8E0F-64D78F6F49C2}" type="slidenum">
              <a:rPr lang="en-GB" sz="1000" smtClean="0">
                <a:solidFill>
                  <a:srgbClr val="000000"/>
                </a:solidFill>
                <a:cs typeface="Arial" pitchFamily="34" charset="0"/>
              </a:rPr>
              <a:pPr eaLnBrk="1" hangingPunct="1">
                <a:spcBef>
                  <a:spcPct val="50000"/>
                </a:spcBef>
                <a:defRPr/>
              </a:pPr>
              <a:t>‹Nº›</a:t>
            </a:fld>
            <a:endParaRPr lang="en-GB" sz="1000" smtClean="0">
              <a:solidFill>
                <a:srgbClr val="000000"/>
              </a:solidFill>
              <a:cs typeface="Arial" pitchFamily="34" charset="0"/>
            </a:endParaRPr>
          </a:p>
        </p:txBody>
      </p:sp>
      <p:pic>
        <p:nvPicPr>
          <p:cNvPr id="2" name="Picture 7" descr="Black logo_060212"/>
          <p:cNvPicPr>
            <a:picLocks noChangeAspect="1" noChangeArrowheads="1"/>
          </p:cNvPicPr>
          <p:nvPr/>
        </p:nvPicPr>
        <p:blipFill>
          <a:blip r:embed="rId13"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Lst>
  <p:txStyles>
    <p:titleStyle>
      <a:lvl1pPr algn="l" rtl="0" eaLnBrk="0" fontAlgn="base" hangingPunct="0">
        <a:spcBef>
          <a:spcPct val="0"/>
        </a:spcBef>
        <a:spcAft>
          <a:spcPct val="0"/>
        </a:spcAft>
        <a:defRPr sz="3500" b="1">
          <a:solidFill>
            <a:srgbClr val="61A534"/>
          </a:solidFill>
          <a:latin typeface="+mj-lt"/>
          <a:ea typeface="MS PGothic" pitchFamily="34" charset="-128"/>
          <a:cs typeface="ＭＳ Ｐゴシック" charset="0"/>
        </a:defRPr>
      </a:lvl1pPr>
      <a:lvl2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2pPr>
      <a:lvl3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3pPr>
      <a:lvl4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4pPr>
      <a:lvl5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5pPr>
      <a:lvl6pPr marL="457200" algn="l" rtl="0" eaLnBrk="1" fontAlgn="base" hangingPunct="1">
        <a:spcBef>
          <a:spcPct val="0"/>
        </a:spcBef>
        <a:spcAft>
          <a:spcPct val="0"/>
        </a:spcAft>
        <a:defRPr sz="3500" b="1">
          <a:solidFill>
            <a:srgbClr val="61A534"/>
          </a:solidFill>
          <a:latin typeface="Arial" charset="0"/>
        </a:defRPr>
      </a:lvl6pPr>
      <a:lvl7pPr marL="914400" algn="l" rtl="0" eaLnBrk="1" fontAlgn="base" hangingPunct="1">
        <a:spcBef>
          <a:spcPct val="0"/>
        </a:spcBef>
        <a:spcAft>
          <a:spcPct val="0"/>
        </a:spcAft>
        <a:defRPr sz="3500" b="1">
          <a:solidFill>
            <a:srgbClr val="61A534"/>
          </a:solidFill>
          <a:latin typeface="Arial" charset="0"/>
        </a:defRPr>
      </a:lvl7pPr>
      <a:lvl8pPr marL="1371600" algn="l" rtl="0" eaLnBrk="1" fontAlgn="base" hangingPunct="1">
        <a:spcBef>
          <a:spcPct val="0"/>
        </a:spcBef>
        <a:spcAft>
          <a:spcPct val="0"/>
        </a:spcAft>
        <a:defRPr sz="3500" b="1">
          <a:solidFill>
            <a:srgbClr val="61A534"/>
          </a:solidFill>
          <a:latin typeface="Arial" charset="0"/>
        </a:defRPr>
      </a:lvl8pPr>
      <a:lvl9pPr marL="1828800" algn="l" rtl="0" eaLnBrk="1" fontAlgn="base" hangingPunct="1">
        <a:spcBef>
          <a:spcPct val="0"/>
        </a:spcBef>
        <a:spcAft>
          <a:spcPct val="0"/>
        </a:spcAft>
        <a:defRPr sz="3500" b="1">
          <a:solidFill>
            <a:srgbClr val="61A534"/>
          </a:solidFill>
          <a:latin typeface="Arial" charset="0"/>
        </a:defRPr>
      </a:lvl9pPr>
    </p:titleStyle>
    <p:bodyStyle>
      <a:lvl1pPr marL="342900" indent="-342900" algn="l" rtl="0" eaLnBrk="0" fontAlgn="base" hangingPunct="0">
        <a:spcBef>
          <a:spcPts val="900"/>
        </a:spcBef>
        <a:spcAft>
          <a:spcPct val="0"/>
        </a:spcAft>
        <a:buChar char="•"/>
        <a:defRPr sz="22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2pPr>
      <a:lvl3pPr marL="11430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3pPr>
      <a:lvl4pPr marL="16002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4pPr>
      <a:lvl5pPr marL="20574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fr-FR" smtClean="0"/>
              <a:t>Click to edit Master title style</a:t>
            </a:r>
            <a:endParaRPr lang="en-GB" altLang="fr-FR" smtClean="0"/>
          </a:p>
        </p:txBody>
      </p:sp>
      <p:sp>
        <p:nvSpPr>
          <p:cNvPr id="1027" name="Rectangle 3"/>
          <p:cNvSpPr>
            <a:spLocks noGrp="1" noChangeArrowheads="1"/>
          </p:cNvSpPr>
          <p:nvPr>
            <p:ph type="body" idx="1"/>
          </p:nvPr>
        </p:nvSpPr>
        <p:spPr bwMode="auto">
          <a:xfrm>
            <a:off x="457200" y="1600200"/>
            <a:ext cx="8229600" cy="4278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fr-FR" smtClean="0"/>
              <a:t>Click to edit Master text styles</a:t>
            </a:r>
          </a:p>
          <a:p>
            <a:pPr lvl="1"/>
            <a:r>
              <a:rPr lang="en-US" altLang="fr-FR" smtClean="0"/>
              <a:t>Second level</a:t>
            </a:r>
          </a:p>
          <a:p>
            <a:pPr lvl="2"/>
            <a:r>
              <a:rPr lang="en-US" altLang="fr-FR" smtClean="0"/>
              <a:t>Third level</a:t>
            </a:r>
          </a:p>
          <a:p>
            <a:pPr lvl="3"/>
            <a:r>
              <a:rPr lang="en-US" altLang="fr-FR" smtClean="0"/>
              <a:t>Fourth level</a:t>
            </a:r>
          </a:p>
          <a:p>
            <a:pPr lvl="4"/>
            <a:r>
              <a:rPr lang="en-US" altLang="fr-FR" smtClean="0"/>
              <a:t>Fifth level</a:t>
            </a:r>
            <a:endParaRPr lang="en-GB" altLang="fr-FR" smtClean="0"/>
          </a:p>
        </p:txBody>
      </p:sp>
      <p:sp>
        <p:nvSpPr>
          <p:cNvPr id="1029" name="Text Box 10"/>
          <p:cNvSpPr txBox="1">
            <a:spLocks noChangeArrowheads="1"/>
          </p:cNvSpPr>
          <p:nvPr/>
        </p:nvSpPr>
        <p:spPr bwMode="auto">
          <a:xfrm>
            <a:off x="6823075" y="6453188"/>
            <a:ext cx="1227138" cy="165100"/>
          </a:xfrm>
          <a:prstGeom prst="rect">
            <a:avLst/>
          </a:prstGeom>
          <a:noFill/>
          <a:ln>
            <a:noFill/>
          </a:ln>
          <a:effectLs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spcBef>
                <a:spcPct val="50000"/>
              </a:spcBef>
              <a:defRPr/>
            </a:pPr>
            <a:r>
              <a:rPr lang="en-GB" sz="1000" smtClean="0">
                <a:solidFill>
                  <a:srgbClr val="000000"/>
                </a:solidFill>
                <a:cs typeface="Arial" pitchFamily="34" charset="0"/>
              </a:rPr>
              <a:t>Page </a:t>
            </a:r>
            <a:fld id="{65F4EDAE-8B15-4181-8E0F-64D78F6F49C2}" type="slidenum">
              <a:rPr lang="en-GB" sz="1000" smtClean="0">
                <a:solidFill>
                  <a:srgbClr val="000000"/>
                </a:solidFill>
                <a:cs typeface="Arial" pitchFamily="34" charset="0"/>
              </a:rPr>
              <a:pPr eaLnBrk="1" hangingPunct="1">
                <a:spcBef>
                  <a:spcPct val="50000"/>
                </a:spcBef>
                <a:defRPr/>
              </a:pPr>
              <a:t>‹Nº›</a:t>
            </a:fld>
            <a:endParaRPr lang="en-GB" sz="1000" smtClean="0">
              <a:solidFill>
                <a:srgbClr val="000000"/>
              </a:solidFill>
              <a:cs typeface="Arial" pitchFamily="34" charset="0"/>
            </a:endParaRPr>
          </a:p>
        </p:txBody>
      </p:sp>
      <p:pic>
        <p:nvPicPr>
          <p:cNvPr id="2" name="Picture 7" descr="Black logo_060212"/>
          <p:cNvPicPr>
            <a:picLocks noChangeAspect="1" noChangeArrowheads="1"/>
          </p:cNvPicPr>
          <p:nvPr/>
        </p:nvPicPr>
        <p:blipFill>
          <a:blip r:embed="rId13"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Lst>
  <p:txStyles>
    <p:titleStyle>
      <a:lvl1pPr algn="l" rtl="0" eaLnBrk="0" fontAlgn="base" hangingPunct="0">
        <a:spcBef>
          <a:spcPct val="0"/>
        </a:spcBef>
        <a:spcAft>
          <a:spcPct val="0"/>
        </a:spcAft>
        <a:defRPr sz="3500" b="1">
          <a:solidFill>
            <a:srgbClr val="61A534"/>
          </a:solidFill>
          <a:latin typeface="+mj-lt"/>
          <a:ea typeface="MS PGothic" pitchFamily="34" charset="-128"/>
          <a:cs typeface="ＭＳ Ｐゴシック" charset="0"/>
        </a:defRPr>
      </a:lvl1pPr>
      <a:lvl2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2pPr>
      <a:lvl3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3pPr>
      <a:lvl4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4pPr>
      <a:lvl5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5pPr>
      <a:lvl6pPr marL="457200" algn="l" rtl="0" eaLnBrk="1" fontAlgn="base" hangingPunct="1">
        <a:spcBef>
          <a:spcPct val="0"/>
        </a:spcBef>
        <a:spcAft>
          <a:spcPct val="0"/>
        </a:spcAft>
        <a:defRPr sz="3500" b="1">
          <a:solidFill>
            <a:srgbClr val="61A534"/>
          </a:solidFill>
          <a:latin typeface="Arial" charset="0"/>
        </a:defRPr>
      </a:lvl6pPr>
      <a:lvl7pPr marL="914400" algn="l" rtl="0" eaLnBrk="1" fontAlgn="base" hangingPunct="1">
        <a:spcBef>
          <a:spcPct val="0"/>
        </a:spcBef>
        <a:spcAft>
          <a:spcPct val="0"/>
        </a:spcAft>
        <a:defRPr sz="3500" b="1">
          <a:solidFill>
            <a:srgbClr val="61A534"/>
          </a:solidFill>
          <a:latin typeface="Arial" charset="0"/>
        </a:defRPr>
      </a:lvl7pPr>
      <a:lvl8pPr marL="1371600" algn="l" rtl="0" eaLnBrk="1" fontAlgn="base" hangingPunct="1">
        <a:spcBef>
          <a:spcPct val="0"/>
        </a:spcBef>
        <a:spcAft>
          <a:spcPct val="0"/>
        </a:spcAft>
        <a:defRPr sz="3500" b="1">
          <a:solidFill>
            <a:srgbClr val="61A534"/>
          </a:solidFill>
          <a:latin typeface="Arial" charset="0"/>
        </a:defRPr>
      </a:lvl8pPr>
      <a:lvl9pPr marL="1828800" algn="l" rtl="0" eaLnBrk="1" fontAlgn="base" hangingPunct="1">
        <a:spcBef>
          <a:spcPct val="0"/>
        </a:spcBef>
        <a:spcAft>
          <a:spcPct val="0"/>
        </a:spcAft>
        <a:defRPr sz="3500" b="1">
          <a:solidFill>
            <a:srgbClr val="61A534"/>
          </a:solidFill>
          <a:latin typeface="Arial" charset="0"/>
        </a:defRPr>
      </a:lvl9pPr>
    </p:titleStyle>
    <p:bodyStyle>
      <a:lvl1pPr marL="342900" indent="-342900" algn="l" rtl="0" eaLnBrk="0" fontAlgn="base" hangingPunct="0">
        <a:spcBef>
          <a:spcPts val="900"/>
        </a:spcBef>
        <a:spcAft>
          <a:spcPct val="0"/>
        </a:spcAft>
        <a:buChar char="•"/>
        <a:defRPr sz="22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2pPr>
      <a:lvl3pPr marL="11430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3pPr>
      <a:lvl4pPr marL="16002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4pPr>
      <a:lvl5pPr marL="20574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fr-FR" smtClean="0"/>
              <a:t>Click to edit Master title style</a:t>
            </a:r>
            <a:endParaRPr lang="en-GB" altLang="fr-FR" smtClean="0"/>
          </a:p>
        </p:txBody>
      </p:sp>
      <p:sp>
        <p:nvSpPr>
          <p:cNvPr id="1027" name="Rectangle 3"/>
          <p:cNvSpPr>
            <a:spLocks noGrp="1" noChangeArrowheads="1"/>
          </p:cNvSpPr>
          <p:nvPr>
            <p:ph type="body" idx="1"/>
          </p:nvPr>
        </p:nvSpPr>
        <p:spPr bwMode="auto">
          <a:xfrm>
            <a:off x="457200" y="1600200"/>
            <a:ext cx="8229600" cy="4278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fr-FR" smtClean="0"/>
              <a:t>Click to edit Master text styles</a:t>
            </a:r>
          </a:p>
          <a:p>
            <a:pPr lvl="1"/>
            <a:r>
              <a:rPr lang="en-US" altLang="fr-FR" smtClean="0"/>
              <a:t>Second level</a:t>
            </a:r>
          </a:p>
          <a:p>
            <a:pPr lvl="2"/>
            <a:r>
              <a:rPr lang="en-US" altLang="fr-FR" smtClean="0"/>
              <a:t>Third level</a:t>
            </a:r>
          </a:p>
          <a:p>
            <a:pPr lvl="3"/>
            <a:r>
              <a:rPr lang="en-US" altLang="fr-FR" smtClean="0"/>
              <a:t>Fourth level</a:t>
            </a:r>
          </a:p>
          <a:p>
            <a:pPr lvl="4"/>
            <a:r>
              <a:rPr lang="en-US" altLang="fr-FR" smtClean="0"/>
              <a:t>Fifth level</a:t>
            </a:r>
            <a:endParaRPr lang="en-GB" altLang="fr-FR" smtClean="0"/>
          </a:p>
        </p:txBody>
      </p:sp>
      <p:sp>
        <p:nvSpPr>
          <p:cNvPr id="1029" name="Text Box 10"/>
          <p:cNvSpPr txBox="1">
            <a:spLocks noChangeArrowheads="1"/>
          </p:cNvSpPr>
          <p:nvPr/>
        </p:nvSpPr>
        <p:spPr bwMode="auto">
          <a:xfrm>
            <a:off x="6823075" y="6453188"/>
            <a:ext cx="1227138" cy="165100"/>
          </a:xfrm>
          <a:prstGeom prst="rect">
            <a:avLst/>
          </a:prstGeom>
          <a:noFill/>
          <a:ln>
            <a:noFill/>
          </a:ln>
          <a:effectLs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spcBef>
                <a:spcPct val="50000"/>
              </a:spcBef>
              <a:defRPr/>
            </a:pPr>
            <a:r>
              <a:rPr lang="en-GB" sz="1000" smtClean="0">
                <a:solidFill>
                  <a:srgbClr val="000000"/>
                </a:solidFill>
                <a:cs typeface="Arial" pitchFamily="34" charset="0"/>
              </a:rPr>
              <a:t>Page </a:t>
            </a:r>
            <a:fld id="{65F4EDAE-8B15-4181-8E0F-64D78F6F49C2}" type="slidenum">
              <a:rPr lang="en-GB" sz="1000" smtClean="0">
                <a:solidFill>
                  <a:srgbClr val="000000"/>
                </a:solidFill>
                <a:cs typeface="Arial" pitchFamily="34" charset="0"/>
              </a:rPr>
              <a:pPr eaLnBrk="1" hangingPunct="1">
                <a:spcBef>
                  <a:spcPct val="50000"/>
                </a:spcBef>
                <a:defRPr/>
              </a:pPr>
              <a:t>‹Nº›</a:t>
            </a:fld>
            <a:endParaRPr lang="en-GB" sz="1000" smtClean="0">
              <a:solidFill>
                <a:srgbClr val="000000"/>
              </a:solidFill>
              <a:cs typeface="Arial" pitchFamily="34" charset="0"/>
            </a:endParaRPr>
          </a:p>
        </p:txBody>
      </p:sp>
      <p:pic>
        <p:nvPicPr>
          <p:cNvPr id="2" name="Picture 7" descr="Black logo_060212"/>
          <p:cNvPicPr>
            <a:picLocks noChangeAspect="1" noChangeArrowheads="1"/>
          </p:cNvPicPr>
          <p:nvPr/>
        </p:nvPicPr>
        <p:blipFill>
          <a:blip r:embed="rId13"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Lst>
  <p:txStyles>
    <p:titleStyle>
      <a:lvl1pPr algn="l" rtl="0" eaLnBrk="0" fontAlgn="base" hangingPunct="0">
        <a:spcBef>
          <a:spcPct val="0"/>
        </a:spcBef>
        <a:spcAft>
          <a:spcPct val="0"/>
        </a:spcAft>
        <a:defRPr sz="3500" b="1">
          <a:solidFill>
            <a:srgbClr val="61A534"/>
          </a:solidFill>
          <a:latin typeface="+mj-lt"/>
          <a:ea typeface="MS PGothic" pitchFamily="34" charset="-128"/>
          <a:cs typeface="ＭＳ Ｐゴシック" charset="0"/>
        </a:defRPr>
      </a:lvl1pPr>
      <a:lvl2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2pPr>
      <a:lvl3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3pPr>
      <a:lvl4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4pPr>
      <a:lvl5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5pPr>
      <a:lvl6pPr marL="457200" algn="l" rtl="0" eaLnBrk="1" fontAlgn="base" hangingPunct="1">
        <a:spcBef>
          <a:spcPct val="0"/>
        </a:spcBef>
        <a:spcAft>
          <a:spcPct val="0"/>
        </a:spcAft>
        <a:defRPr sz="3500" b="1">
          <a:solidFill>
            <a:srgbClr val="61A534"/>
          </a:solidFill>
          <a:latin typeface="Arial" charset="0"/>
        </a:defRPr>
      </a:lvl6pPr>
      <a:lvl7pPr marL="914400" algn="l" rtl="0" eaLnBrk="1" fontAlgn="base" hangingPunct="1">
        <a:spcBef>
          <a:spcPct val="0"/>
        </a:spcBef>
        <a:spcAft>
          <a:spcPct val="0"/>
        </a:spcAft>
        <a:defRPr sz="3500" b="1">
          <a:solidFill>
            <a:srgbClr val="61A534"/>
          </a:solidFill>
          <a:latin typeface="Arial" charset="0"/>
        </a:defRPr>
      </a:lvl7pPr>
      <a:lvl8pPr marL="1371600" algn="l" rtl="0" eaLnBrk="1" fontAlgn="base" hangingPunct="1">
        <a:spcBef>
          <a:spcPct val="0"/>
        </a:spcBef>
        <a:spcAft>
          <a:spcPct val="0"/>
        </a:spcAft>
        <a:defRPr sz="3500" b="1">
          <a:solidFill>
            <a:srgbClr val="61A534"/>
          </a:solidFill>
          <a:latin typeface="Arial" charset="0"/>
        </a:defRPr>
      </a:lvl8pPr>
      <a:lvl9pPr marL="1828800" algn="l" rtl="0" eaLnBrk="1" fontAlgn="base" hangingPunct="1">
        <a:spcBef>
          <a:spcPct val="0"/>
        </a:spcBef>
        <a:spcAft>
          <a:spcPct val="0"/>
        </a:spcAft>
        <a:defRPr sz="3500" b="1">
          <a:solidFill>
            <a:srgbClr val="61A534"/>
          </a:solidFill>
          <a:latin typeface="Arial" charset="0"/>
        </a:defRPr>
      </a:lvl9pPr>
    </p:titleStyle>
    <p:bodyStyle>
      <a:lvl1pPr marL="342900" indent="-342900" algn="l" rtl="0" eaLnBrk="0" fontAlgn="base" hangingPunct="0">
        <a:spcBef>
          <a:spcPts val="900"/>
        </a:spcBef>
        <a:spcAft>
          <a:spcPct val="0"/>
        </a:spcAft>
        <a:buChar char="•"/>
        <a:defRPr sz="22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2pPr>
      <a:lvl3pPr marL="11430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3pPr>
      <a:lvl4pPr marL="16002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4pPr>
      <a:lvl5pPr marL="20574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fr-FR" smtClean="0"/>
              <a:t>Click to edit Master title style</a:t>
            </a:r>
            <a:endParaRPr lang="en-GB" altLang="fr-FR" smtClean="0"/>
          </a:p>
        </p:txBody>
      </p:sp>
      <p:sp>
        <p:nvSpPr>
          <p:cNvPr id="1027" name="Rectangle 3"/>
          <p:cNvSpPr>
            <a:spLocks noGrp="1" noChangeArrowheads="1"/>
          </p:cNvSpPr>
          <p:nvPr>
            <p:ph type="body" idx="1"/>
          </p:nvPr>
        </p:nvSpPr>
        <p:spPr bwMode="auto">
          <a:xfrm>
            <a:off x="457200" y="1600200"/>
            <a:ext cx="8229600" cy="4278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fr-FR" smtClean="0"/>
              <a:t>Click to edit Master text styles</a:t>
            </a:r>
          </a:p>
          <a:p>
            <a:pPr lvl="1"/>
            <a:r>
              <a:rPr lang="en-US" altLang="fr-FR" smtClean="0"/>
              <a:t>Second level</a:t>
            </a:r>
          </a:p>
          <a:p>
            <a:pPr lvl="2"/>
            <a:r>
              <a:rPr lang="en-US" altLang="fr-FR" smtClean="0"/>
              <a:t>Third level</a:t>
            </a:r>
          </a:p>
          <a:p>
            <a:pPr lvl="3"/>
            <a:r>
              <a:rPr lang="en-US" altLang="fr-FR" smtClean="0"/>
              <a:t>Fourth level</a:t>
            </a:r>
          </a:p>
          <a:p>
            <a:pPr lvl="4"/>
            <a:r>
              <a:rPr lang="en-US" altLang="fr-FR" smtClean="0"/>
              <a:t>Fifth level</a:t>
            </a:r>
            <a:endParaRPr lang="en-GB" altLang="fr-FR" smtClean="0"/>
          </a:p>
        </p:txBody>
      </p:sp>
      <p:sp>
        <p:nvSpPr>
          <p:cNvPr id="1029" name="Text Box 10"/>
          <p:cNvSpPr txBox="1">
            <a:spLocks noChangeArrowheads="1"/>
          </p:cNvSpPr>
          <p:nvPr/>
        </p:nvSpPr>
        <p:spPr bwMode="auto">
          <a:xfrm>
            <a:off x="6823075" y="6453188"/>
            <a:ext cx="1227138" cy="165100"/>
          </a:xfrm>
          <a:prstGeom prst="rect">
            <a:avLst/>
          </a:prstGeom>
          <a:noFill/>
          <a:ln>
            <a:noFill/>
          </a:ln>
          <a:effectLs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spcBef>
                <a:spcPct val="50000"/>
              </a:spcBef>
              <a:defRPr/>
            </a:pPr>
            <a:r>
              <a:rPr lang="en-GB" sz="1000" smtClean="0">
                <a:solidFill>
                  <a:srgbClr val="000000"/>
                </a:solidFill>
                <a:cs typeface="Arial" pitchFamily="34" charset="0"/>
              </a:rPr>
              <a:t>Page </a:t>
            </a:r>
            <a:fld id="{65F4EDAE-8B15-4181-8E0F-64D78F6F49C2}" type="slidenum">
              <a:rPr lang="en-GB" sz="1000" smtClean="0">
                <a:solidFill>
                  <a:srgbClr val="000000"/>
                </a:solidFill>
                <a:cs typeface="Arial" pitchFamily="34" charset="0"/>
              </a:rPr>
              <a:pPr eaLnBrk="1" hangingPunct="1">
                <a:spcBef>
                  <a:spcPct val="50000"/>
                </a:spcBef>
                <a:defRPr/>
              </a:pPr>
              <a:t>‹Nº›</a:t>
            </a:fld>
            <a:endParaRPr lang="en-GB" sz="1000" smtClean="0">
              <a:solidFill>
                <a:srgbClr val="000000"/>
              </a:solidFill>
              <a:cs typeface="Arial" pitchFamily="34" charset="0"/>
            </a:endParaRPr>
          </a:p>
        </p:txBody>
      </p:sp>
      <p:pic>
        <p:nvPicPr>
          <p:cNvPr id="2" name="Picture 7" descr="Black logo_060212"/>
          <p:cNvPicPr>
            <a:picLocks noChangeAspect="1" noChangeArrowheads="1"/>
          </p:cNvPicPr>
          <p:nvPr/>
        </p:nvPicPr>
        <p:blipFill>
          <a:blip r:embed="rId14"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 id="2147483866" r:id="rId7"/>
    <p:sldLayoutId id="2147483867" r:id="rId8"/>
    <p:sldLayoutId id="2147483868" r:id="rId9"/>
    <p:sldLayoutId id="2147483869" r:id="rId10"/>
    <p:sldLayoutId id="2147483870" r:id="rId11"/>
    <p:sldLayoutId id="2147483871" r:id="rId12"/>
  </p:sldLayoutIdLst>
  <p:txStyles>
    <p:titleStyle>
      <a:lvl1pPr algn="l" rtl="0" eaLnBrk="0" fontAlgn="base" hangingPunct="0">
        <a:spcBef>
          <a:spcPct val="0"/>
        </a:spcBef>
        <a:spcAft>
          <a:spcPct val="0"/>
        </a:spcAft>
        <a:defRPr sz="3500" b="1">
          <a:solidFill>
            <a:srgbClr val="61A534"/>
          </a:solidFill>
          <a:latin typeface="+mj-lt"/>
          <a:ea typeface="MS PGothic" pitchFamily="34" charset="-128"/>
          <a:cs typeface="ＭＳ Ｐゴシック" charset="0"/>
        </a:defRPr>
      </a:lvl1pPr>
      <a:lvl2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2pPr>
      <a:lvl3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3pPr>
      <a:lvl4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4pPr>
      <a:lvl5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5pPr>
      <a:lvl6pPr marL="457200" algn="l" rtl="0" eaLnBrk="1" fontAlgn="base" hangingPunct="1">
        <a:spcBef>
          <a:spcPct val="0"/>
        </a:spcBef>
        <a:spcAft>
          <a:spcPct val="0"/>
        </a:spcAft>
        <a:defRPr sz="3500" b="1">
          <a:solidFill>
            <a:srgbClr val="61A534"/>
          </a:solidFill>
          <a:latin typeface="Arial" charset="0"/>
        </a:defRPr>
      </a:lvl6pPr>
      <a:lvl7pPr marL="914400" algn="l" rtl="0" eaLnBrk="1" fontAlgn="base" hangingPunct="1">
        <a:spcBef>
          <a:spcPct val="0"/>
        </a:spcBef>
        <a:spcAft>
          <a:spcPct val="0"/>
        </a:spcAft>
        <a:defRPr sz="3500" b="1">
          <a:solidFill>
            <a:srgbClr val="61A534"/>
          </a:solidFill>
          <a:latin typeface="Arial" charset="0"/>
        </a:defRPr>
      </a:lvl7pPr>
      <a:lvl8pPr marL="1371600" algn="l" rtl="0" eaLnBrk="1" fontAlgn="base" hangingPunct="1">
        <a:spcBef>
          <a:spcPct val="0"/>
        </a:spcBef>
        <a:spcAft>
          <a:spcPct val="0"/>
        </a:spcAft>
        <a:defRPr sz="3500" b="1">
          <a:solidFill>
            <a:srgbClr val="61A534"/>
          </a:solidFill>
          <a:latin typeface="Arial" charset="0"/>
        </a:defRPr>
      </a:lvl8pPr>
      <a:lvl9pPr marL="1828800" algn="l" rtl="0" eaLnBrk="1" fontAlgn="base" hangingPunct="1">
        <a:spcBef>
          <a:spcPct val="0"/>
        </a:spcBef>
        <a:spcAft>
          <a:spcPct val="0"/>
        </a:spcAft>
        <a:defRPr sz="3500" b="1">
          <a:solidFill>
            <a:srgbClr val="61A534"/>
          </a:solidFill>
          <a:latin typeface="Arial" charset="0"/>
        </a:defRPr>
      </a:lvl9pPr>
    </p:titleStyle>
    <p:bodyStyle>
      <a:lvl1pPr marL="342900" indent="-342900" algn="l" rtl="0" eaLnBrk="0" fontAlgn="base" hangingPunct="0">
        <a:spcBef>
          <a:spcPts val="900"/>
        </a:spcBef>
        <a:spcAft>
          <a:spcPct val="0"/>
        </a:spcAft>
        <a:buChar char="•"/>
        <a:defRPr sz="22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2pPr>
      <a:lvl3pPr marL="11430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3pPr>
      <a:lvl4pPr marL="16002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4pPr>
      <a:lvl5pPr marL="20574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fr-FR" smtClean="0"/>
              <a:t>Click to edit Master title style</a:t>
            </a:r>
            <a:endParaRPr lang="en-GB" altLang="fr-FR" smtClean="0"/>
          </a:p>
        </p:txBody>
      </p:sp>
      <p:sp>
        <p:nvSpPr>
          <p:cNvPr id="1027" name="Rectangle 3"/>
          <p:cNvSpPr>
            <a:spLocks noGrp="1" noChangeArrowheads="1"/>
          </p:cNvSpPr>
          <p:nvPr>
            <p:ph type="body" idx="1"/>
          </p:nvPr>
        </p:nvSpPr>
        <p:spPr bwMode="auto">
          <a:xfrm>
            <a:off x="457200" y="1600200"/>
            <a:ext cx="8229600" cy="4278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fr-FR" smtClean="0"/>
              <a:t>Click to edit Master text styles</a:t>
            </a:r>
          </a:p>
          <a:p>
            <a:pPr lvl="1"/>
            <a:r>
              <a:rPr lang="en-US" altLang="fr-FR" smtClean="0"/>
              <a:t>Second level</a:t>
            </a:r>
          </a:p>
          <a:p>
            <a:pPr lvl="2"/>
            <a:r>
              <a:rPr lang="en-US" altLang="fr-FR" smtClean="0"/>
              <a:t>Third level</a:t>
            </a:r>
          </a:p>
          <a:p>
            <a:pPr lvl="3"/>
            <a:r>
              <a:rPr lang="en-US" altLang="fr-FR" smtClean="0"/>
              <a:t>Fourth level</a:t>
            </a:r>
          </a:p>
          <a:p>
            <a:pPr lvl="4"/>
            <a:r>
              <a:rPr lang="en-US" altLang="fr-FR" smtClean="0"/>
              <a:t>Fifth level</a:t>
            </a:r>
            <a:endParaRPr lang="en-GB" altLang="fr-FR" smtClean="0"/>
          </a:p>
        </p:txBody>
      </p:sp>
      <p:sp>
        <p:nvSpPr>
          <p:cNvPr id="1029" name="Text Box 10"/>
          <p:cNvSpPr txBox="1">
            <a:spLocks noChangeArrowheads="1"/>
          </p:cNvSpPr>
          <p:nvPr/>
        </p:nvSpPr>
        <p:spPr bwMode="auto">
          <a:xfrm>
            <a:off x="6823075" y="6453188"/>
            <a:ext cx="1227138" cy="165100"/>
          </a:xfrm>
          <a:prstGeom prst="rect">
            <a:avLst/>
          </a:prstGeom>
          <a:noFill/>
          <a:ln>
            <a:noFill/>
          </a:ln>
          <a:effectLs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spcBef>
                <a:spcPct val="50000"/>
              </a:spcBef>
              <a:defRPr/>
            </a:pPr>
            <a:r>
              <a:rPr lang="en-GB" sz="1000" smtClean="0">
                <a:solidFill>
                  <a:srgbClr val="000000"/>
                </a:solidFill>
                <a:cs typeface="Arial" pitchFamily="34" charset="0"/>
              </a:rPr>
              <a:t>Page </a:t>
            </a:r>
            <a:fld id="{65F4EDAE-8B15-4181-8E0F-64D78F6F49C2}" type="slidenum">
              <a:rPr lang="en-GB" sz="1000" smtClean="0">
                <a:solidFill>
                  <a:srgbClr val="000000"/>
                </a:solidFill>
                <a:cs typeface="Arial" pitchFamily="34" charset="0"/>
              </a:rPr>
              <a:pPr eaLnBrk="1" hangingPunct="1">
                <a:spcBef>
                  <a:spcPct val="50000"/>
                </a:spcBef>
                <a:defRPr/>
              </a:pPr>
              <a:t>‹Nº›</a:t>
            </a:fld>
            <a:endParaRPr lang="en-GB" sz="1000" smtClean="0">
              <a:solidFill>
                <a:srgbClr val="000000"/>
              </a:solidFill>
              <a:cs typeface="Arial" pitchFamily="34" charset="0"/>
            </a:endParaRPr>
          </a:p>
        </p:txBody>
      </p:sp>
      <p:pic>
        <p:nvPicPr>
          <p:cNvPr id="2" name="Picture 7" descr="Black logo_060212"/>
          <p:cNvPicPr>
            <a:picLocks noChangeAspect="1" noChangeArrowheads="1"/>
          </p:cNvPicPr>
          <p:nvPr/>
        </p:nvPicPr>
        <p:blipFill>
          <a:blip r:embed="rId13"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 id="2147483883" r:id="rId11"/>
  </p:sldLayoutIdLst>
  <p:txStyles>
    <p:titleStyle>
      <a:lvl1pPr algn="l" rtl="0" eaLnBrk="0" fontAlgn="base" hangingPunct="0">
        <a:spcBef>
          <a:spcPct val="0"/>
        </a:spcBef>
        <a:spcAft>
          <a:spcPct val="0"/>
        </a:spcAft>
        <a:defRPr sz="3500" b="1">
          <a:solidFill>
            <a:srgbClr val="61A534"/>
          </a:solidFill>
          <a:latin typeface="+mj-lt"/>
          <a:ea typeface="MS PGothic" pitchFamily="34" charset="-128"/>
          <a:cs typeface="ＭＳ Ｐゴシック" charset="0"/>
        </a:defRPr>
      </a:lvl1pPr>
      <a:lvl2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2pPr>
      <a:lvl3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3pPr>
      <a:lvl4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4pPr>
      <a:lvl5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5pPr>
      <a:lvl6pPr marL="457200" algn="l" rtl="0" eaLnBrk="1" fontAlgn="base" hangingPunct="1">
        <a:spcBef>
          <a:spcPct val="0"/>
        </a:spcBef>
        <a:spcAft>
          <a:spcPct val="0"/>
        </a:spcAft>
        <a:defRPr sz="3500" b="1">
          <a:solidFill>
            <a:srgbClr val="61A534"/>
          </a:solidFill>
          <a:latin typeface="Arial" charset="0"/>
        </a:defRPr>
      </a:lvl6pPr>
      <a:lvl7pPr marL="914400" algn="l" rtl="0" eaLnBrk="1" fontAlgn="base" hangingPunct="1">
        <a:spcBef>
          <a:spcPct val="0"/>
        </a:spcBef>
        <a:spcAft>
          <a:spcPct val="0"/>
        </a:spcAft>
        <a:defRPr sz="3500" b="1">
          <a:solidFill>
            <a:srgbClr val="61A534"/>
          </a:solidFill>
          <a:latin typeface="Arial" charset="0"/>
        </a:defRPr>
      </a:lvl7pPr>
      <a:lvl8pPr marL="1371600" algn="l" rtl="0" eaLnBrk="1" fontAlgn="base" hangingPunct="1">
        <a:spcBef>
          <a:spcPct val="0"/>
        </a:spcBef>
        <a:spcAft>
          <a:spcPct val="0"/>
        </a:spcAft>
        <a:defRPr sz="3500" b="1">
          <a:solidFill>
            <a:srgbClr val="61A534"/>
          </a:solidFill>
          <a:latin typeface="Arial" charset="0"/>
        </a:defRPr>
      </a:lvl8pPr>
      <a:lvl9pPr marL="1828800" algn="l" rtl="0" eaLnBrk="1" fontAlgn="base" hangingPunct="1">
        <a:spcBef>
          <a:spcPct val="0"/>
        </a:spcBef>
        <a:spcAft>
          <a:spcPct val="0"/>
        </a:spcAft>
        <a:defRPr sz="3500" b="1">
          <a:solidFill>
            <a:srgbClr val="61A534"/>
          </a:solidFill>
          <a:latin typeface="Arial" charset="0"/>
        </a:defRPr>
      </a:lvl9pPr>
    </p:titleStyle>
    <p:bodyStyle>
      <a:lvl1pPr marL="342900" indent="-342900" algn="l" rtl="0" eaLnBrk="0" fontAlgn="base" hangingPunct="0">
        <a:spcBef>
          <a:spcPts val="900"/>
        </a:spcBef>
        <a:spcAft>
          <a:spcPct val="0"/>
        </a:spcAft>
        <a:buChar char="•"/>
        <a:defRPr sz="22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2pPr>
      <a:lvl3pPr marL="11430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3pPr>
      <a:lvl4pPr marL="16002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4pPr>
      <a:lvl5pPr marL="20574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Grp="1" noChangeArrowheads="1"/>
          </p:cNvSpPr>
          <p:nvPr>
            <p:ph type="title"/>
          </p:nvPr>
        </p:nvSpPr>
        <p:spPr bwMode="auto">
          <a:xfrm>
            <a:off x="274638" y="161925"/>
            <a:ext cx="8553450" cy="644525"/>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TITLE</a:t>
            </a:r>
          </a:p>
        </p:txBody>
      </p:sp>
      <p:sp>
        <p:nvSpPr>
          <p:cNvPr id="20491" name="Rectangle 11"/>
          <p:cNvSpPr>
            <a:spLocks noGrp="1" noChangeArrowheads="1"/>
          </p:cNvSpPr>
          <p:nvPr>
            <p:ph type="sldNum" sz="quarter" idx="4"/>
          </p:nvPr>
        </p:nvSpPr>
        <p:spPr bwMode="auto">
          <a:xfrm>
            <a:off x="6823075" y="6505575"/>
            <a:ext cx="1228725" cy="1651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defRPr sz="1000">
                <a:solidFill>
                  <a:srgbClr val="000000"/>
                </a:solidFill>
                <a:latin typeface="Arial" charset="0"/>
                <a:ea typeface="+mn-ea"/>
                <a:cs typeface="+mn-cs"/>
              </a:defRPr>
            </a:lvl1pPr>
          </a:lstStyle>
          <a:p>
            <a:pPr fontAlgn="base">
              <a:spcBef>
                <a:spcPct val="0"/>
              </a:spcBef>
              <a:spcAft>
                <a:spcPct val="0"/>
              </a:spcAft>
              <a:defRPr/>
            </a:pPr>
            <a:r>
              <a:rPr lang="en-GB"/>
              <a:t>Page </a:t>
            </a:r>
            <a:fld id="{E48B18B6-A123-42E4-8DC2-DC351176B3EC}" type="slidenum">
              <a:rPr lang="en-GB"/>
              <a:pPr fontAlgn="base">
                <a:spcBef>
                  <a:spcPct val="0"/>
                </a:spcBef>
                <a:spcAft>
                  <a:spcPct val="0"/>
                </a:spcAft>
                <a:defRPr/>
              </a:pPr>
              <a:t>‹Nº›</a:t>
            </a:fld>
            <a:endParaRPr lang="en-GB"/>
          </a:p>
        </p:txBody>
      </p:sp>
      <p:sp>
        <p:nvSpPr>
          <p:cNvPr id="1028" name="Rectangle 15"/>
          <p:cNvSpPr>
            <a:spLocks noGrp="1" noChangeArrowheads="1"/>
          </p:cNvSpPr>
          <p:nvPr>
            <p:ph type="body" idx="1"/>
          </p:nvPr>
        </p:nvSpPr>
        <p:spPr bwMode="auto">
          <a:xfrm>
            <a:off x="284163" y="1689100"/>
            <a:ext cx="6842125" cy="42799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9" r:id="rId4"/>
  </p:sldLayoutIdLst>
  <p:hf hdr="0" ftr="0" dt="0"/>
  <p:txStyles>
    <p:titleStyle>
      <a:lvl1pPr algn="l" rtl="0" eaLnBrk="0" fontAlgn="base" hangingPunct="0">
        <a:lnSpc>
          <a:spcPts val="4800"/>
        </a:lnSpc>
        <a:spcBef>
          <a:spcPct val="0"/>
        </a:spcBef>
        <a:spcAft>
          <a:spcPct val="0"/>
        </a:spcAft>
        <a:defRPr sz="4500" b="1" kern="1200">
          <a:solidFill>
            <a:schemeClr val="tx2"/>
          </a:solidFill>
          <a:latin typeface="+mj-lt"/>
          <a:ea typeface="MS PGothic" pitchFamily="34" charset="-128"/>
          <a:cs typeface="+mj-cs"/>
        </a:defRPr>
      </a:lvl1pPr>
      <a:lvl2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ＭＳ Ｐゴシック" charset="0"/>
        </a:defRPr>
      </a:lvl2pPr>
      <a:lvl3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ＭＳ Ｐゴシック" charset="0"/>
        </a:defRPr>
      </a:lvl3pPr>
      <a:lvl4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ＭＳ Ｐゴシック" charset="0"/>
        </a:defRPr>
      </a:lvl4pPr>
      <a:lvl5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algn="l" defTabSz="457200" rtl="0" eaLnBrk="0" fontAlgn="base" hangingPunct="0">
        <a:lnSpc>
          <a:spcPct val="95000"/>
        </a:lnSpc>
        <a:spcBef>
          <a:spcPct val="0"/>
        </a:spcBef>
        <a:spcAft>
          <a:spcPct val="0"/>
        </a:spcAft>
        <a:buFont typeface="Arial" pitchFamily="34" charset="0"/>
        <a:defRPr b="1" kern="1200">
          <a:solidFill>
            <a:schemeClr val="tx1"/>
          </a:solidFill>
          <a:latin typeface="+mn-lt"/>
          <a:ea typeface="MS PGothic" pitchFamily="34" charset="-128"/>
          <a:cs typeface="+mn-cs"/>
        </a:defRPr>
      </a:lvl1pPr>
      <a:lvl2pPr marL="1588"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S PGothic" pitchFamily="34" charset="-128"/>
          <a:cs typeface="+mn-cs"/>
        </a:defRPr>
      </a:lvl2pPr>
      <a:lvl3pPr marL="3175"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S PGothic" pitchFamily="34" charset="-128"/>
          <a:cs typeface="+mn-cs"/>
        </a:defRPr>
      </a:lvl3pPr>
      <a:lvl4pPr marL="4763"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S PGothic" pitchFamily="34" charset="-128"/>
          <a:cs typeface="+mn-cs"/>
        </a:defRPr>
      </a:lvl4pPr>
      <a:lvl5pPr marL="6350"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3"/>
          <p:cNvSpPr>
            <a:spLocks noGrp="1" noChangeArrowheads="1"/>
          </p:cNvSpPr>
          <p:nvPr>
            <p:ph type="title"/>
          </p:nvPr>
        </p:nvSpPr>
        <p:spPr bwMode="auto">
          <a:xfrm>
            <a:off x="274638" y="161925"/>
            <a:ext cx="8553450" cy="644525"/>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TITLE</a:t>
            </a:r>
          </a:p>
        </p:txBody>
      </p:sp>
      <p:sp>
        <p:nvSpPr>
          <p:cNvPr id="150534" name="Rectangle 6"/>
          <p:cNvSpPr>
            <a:spLocks noGrp="1" noChangeArrowheads="1"/>
          </p:cNvSpPr>
          <p:nvPr>
            <p:ph type="sldNum" sz="quarter" idx="4"/>
          </p:nvPr>
        </p:nvSpPr>
        <p:spPr bwMode="auto">
          <a:xfrm>
            <a:off x="6823075" y="6505575"/>
            <a:ext cx="1228725" cy="1651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defRPr sz="1000">
                <a:solidFill>
                  <a:srgbClr val="000000"/>
                </a:solidFill>
                <a:latin typeface="Arial" charset="0"/>
                <a:ea typeface="+mn-ea"/>
                <a:cs typeface="+mn-cs"/>
              </a:defRPr>
            </a:lvl1pPr>
          </a:lstStyle>
          <a:p>
            <a:pPr fontAlgn="base">
              <a:spcBef>
                <a:spcPct val="0"/>
              </a:spcBef>
              <a:spcAft>
                <a:spcPct val="0"/>
              </a:spcAft>
              <a:defRPr/>
            </a:pPr>
            <a:r>
              <a:rPr lang="en-GB"/>
              <a:t>Page </a:t>
            </a:r>
            <a:fld id="{8792926B-4394-41AC-9590-04336F18C521}" type="slidenum">
              <a:rPr lang="en-GB"/>
              <a:pPr fontAlgn="base">
                <a:spcBef>
                  <a:spcPct val="0"/>
                </a:spcBef>
                <a:spcAft>
                  <a:spcPct val="0"/>
                </a:spcAft>
                <a:defRPr/>
              </a:pPr>
              <a:t>‹Nº›</a:t>
            </a:fld>
            <a:endParaRPr lang="en-GB"/>
          </a:p>
        </p:txBody>
      </p:sp>
      <p:sp>
        <p:nvSpPr>
          <p:cNvPr id="3076" name="Rectangle 7"/>
          <p:cNvSpPr>
            <a:spLocks noGrp="1" noChangeArrowheads="1"/>
          </p:cNvSpPr>
          <p:nvPr>
            <p:ph type="body" idx="1"/>
          </p:nvPr>
        </p:nvSpPr>
        <p:spPr bwMode="auto">
          <a:xfrm>
            <a:off x="284163" y="1689100"/>
            <a:ext cx="8572500" cy="42799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3077" name="Picture 10" descr="Black logo_060212"/>
          <p:cNvPicPr>
            <a:picLocks noChangeAspect="1" noChangeArrowheads="1"/>
          </p:cNvPicPr>
          <p:nvPr userDrawn="1"/>
        </p:nvPicPr>
        <p:blipFill>
          <a:blip r:embed="rId13"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 id="2147483898" r:id="rId8"/>
    <p:sldLayoutId id="2147483899" r:id="rId9"/>
    <p:sldLayoutId id="2147483900" r:id="rId10"/>
    <p:sldLayoutId id="2147483901" r:id="rId11"/>
  </p:sldLayoutIdLst>
  <p:hf hdr="0" ftr="0" dt="0"/>
  <p:txStyles>
    <p:titleStyle>
      <a:lvl1pPr algn="l" rtl="0" eaLnBrk="0" fontAlgn="base" hangingPunct="0">
        <a:lnSpc>
          <a:spcPts val="4800"/>
        </a:lnSpc>
        <a:spcBef>
          <a:spcPct val="0"/>
        </a:spcBef>
        <a:spcAft>
          <a:spcPct val="0"/>
        </a:spcAft>
        <a:defRPr sz="4500" b="1">
          <a:solidFill>
            <a:schemeClr val="tx2"/>
          </a:solidFill>
          <a:latin typeface="+mj-lt"/>
          <a:ea typeface="MS PGothic" pitchFamily="34" charset="-128"/>
          <a:cs typeface="+mj-cs"/>
        </a:defRPr>
      </a:lvl1pPr>
      <a:lvl2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2pPr>
      <a:lvl3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3pPr>
      <a:lvl4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4pPr>
      <a:lvl5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5pPr>
      <a:lvl6pPr marL="4572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6pPr>
      <a:lvl7pPr marL="9144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7pPr>
      <a:lvl8pPr marL="13716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8pPr>
      <a:lvl9pPr marL="18288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9pPr>
    </p:titleStyle>
    <p:bodyStyle>
      <a:lvl1pPr algn="l" defTabSz="457200" rtl="0" eaLnBrk="0" fontAlgn="base" hangingPunct="0">
        <a:lnSpc>
          <a:spcPct val="95000"/>
        </a:lnSpc>
        <a:spcBef>
          <a:spcPct val="0"/>
        </a:spcBef>
        <a:spcAft>
          <a:spcPct val="0"/>
        </a:spcAft>
        <a:buFont typeface="Arial" pitchFamily="34" charset="0"/>
        <a:defRPr b="1">
          <a:solidFill>
            <a:schemeClr val="tx1"/>
          </a:solidFill>
          <a:latin typeface="+mn-lt"/>
          <a:ea typeface="MS PGothic" pitchFamily="34" charset="-128"/>
          <a:cs typeface="+mn-cs"/>
        </a:defRPr>
      </a:lvl1pPr>
      <a:lvl2pPr marL="1588" algn="l" defTabSz="457200" rtl="0" eaLnBrk="0" fontAlgn="base" hangingPunct="0">
        <a:lnSpc>
          <a:spcPct val="95000"/>
        </a:lnSpc>
        <a:spcBef>
          <a:spcPct val="0"/>
        </a:spcBef>
        <a:spcAft>
          <a:spcPct val="0"/>
        </a:spcAft>
        <a:buFont typeface="Arial" pitchFamily="34" charset="0"/>
        <a:defRPr>
          <a:solidFill>
            <a:schemeClr val="tx1"/>
          </a:solidFill>
          <a:latin typeface="+mn-lt"/>
          <a:ea typeface="MS PGothic" pitchFamily="34" charset="-128"/>
          <a:cs typeface="+mn-cs"/>
        </a:defRPr>
      </a:lvl2pPr>
      <a:lvl3pPr marL="3175" algn="l" defTabSz="457200" rtl="0" eaLnBrk="0" fontAlgn="base" hangingPunct="0">
        <a:lnSpc>
          <a:spcPct val="95000"/>
        </a:lnSpc>
        <a:spcBef>
          <a:spcPct val="0"/>
        </a:spcBef>
        <a:spcAft>
          <a:spcPct val="0"/>
        </a:spcAft>
        <a:buFont typeface="Arial" pitchFamily="34" charset="0"/>
        <a:defRPr>
          <a:solidFill>
            <a:schemeClr val="tx1"/>
          </a:solidFill>
          <a:latin typeface="+mn-lt"/>
          <a:ea typeface="MS PGothic" pitchFamily="34" charset="-128"/>
          <a:cs typeface="+mn-cs"/>
        </a:defRPr>
      </a:lvl3pPr>
      <a:lvl4pPr marL="4763" algn="l" defTabSz="457200" rtl="0" eaLnBrk="0" fontAlgn="base" hangingPunct="0">
        <a:lnSpc>
          <a:spcPct val="95000"/>
        </a:lnSpc>
        <a:spcBef>
          <a:spcPct val="0"/>
        </a:spcBef>
        <a:spcAft>
          <a:spcPct val="0"/>
        </a:spcAft>
        <a:buFont typeface="Arial" pitchFamily="34" charset="0"/>
        <a:defRPr>
          <a:solidFill>
            <a:schemeClr val="tx1"/>
          </a:solidFill>
          <a:latin typeface="+mn-lt"/>
          <a:ea typeface="MS PGothic" pitchFamily="34" charset="-128"/>
          <a:cs typeface="+mn-cs"/>
        </a:defRPr>
      </a:lvl4pPr>
      <a:lvl5pPr marL="6350" algn="l" defTabSz="457200" rtl="0" eaLnBrk="0" fontAlgn="base" hangingPunct="0">
        <a:lnSpc>
          <a:spcPct val="95000"/>
        </a:lnSpc>
        <a:spcBef>
          <a:spcPct val="0"/>
        </a:spcBef>
        <a:spcAft>
          <a:spcPct val="0"/>
        </a:spcAft>
        <a:buFont typeface="Arial" pitchFamily="34" charset="0"/>
        <a:defRPr>
          <a:solidFill>
            <a:schemeClr val="tx1"/>
          </a:solidFill>
          <a:latin typeface="+mn-lt"/>
          <a:ea typeface="MS PGothic" pitchFamily="34" charset="-128"/>
          <a:cs typeface="+mn-cs"/>
        </a:defRPr>
      </a:lvl5pPr>
      <a:lvl6pPr marL="463550" algn="l" defTabSz="457200" rtl="0" fontAlgn="base">
        <a:lnSpc>
          <a:spcPct val="95000"/>
        </a:lnSpc>
        <a:spcBef>
          <a:spcPct val="0"/>
        </a:spcBef>
        <a:spcAft>
          <a:spcPct val="0"/>
        </a:spcAft>
        <a:buFont typeface="Arial" charset="0"/>
        <a:defRPr>
          <a:solidFill>
            <a:schemeClr val="tx1"/>
          </a:solidFill>
          <a:latin typeface="+mn-lt"/>
          <a:ea typeface="+mn-ea"/>
          <a:cs typeface="+mn-cs"/>
        </a:defRPr>
      </a:lvl6pPr>
      <a:lvl7pPr marL="920750" algn="l" defTabSz="457200" rtl="0" fontAlgn="base">
        <a:lnSpc>
          <a:spcPct val="95000"/>
        </a:lnSpc>
        <a:spcBef>
          <a:spcPct val="0"/>
        </a:spcBef>
        <a:spcAft>
          <a:spcPct val="0"/>
        </a:spcAft>
        <a:buFont typeface="Arial" charset="0"/>
        <a:defRPr>
          <a:solidFill>
            <a:schemeClr val="tx1"/>
          </a:solidFill>
          <a:latin typeface="+mn-lt"/>
          <a:ea typeface="+mn-ea"/>
          <a:cs typeface="+mn-cs"/>
        </a:defRPr>
      </a:lvl7pPr>
      <a:lvl8pPr marL="1377950" algn="l" defTabSz="457200" rtl="0" fontAlgn="base">
        <a:lnSpc>
          <a:spcPct val="95000"/>
        </a:lnSpc>
        <a:spcBef>
          <a:spcPct val="0"/>
        </a:spcBef>
        <a:spcAft>
          <a:spcPct val="0"/>
        </a:spcAft>
        <a:buFont typeface="Arial" charset="0"/>
        <a:defRPr>
          <a:solidFill>
            <a:schemeClr val="tx1"/>
          </a:solidFill>
          <a:latin typeface="+mn-lt"/>
          <a:ea typeface="+mn-ea"/>
          <a:cs typeface="+mn-cs"/>
        </a:defRPr>
      </a:lvl8pPr>
      <a:lvl9pPr marL="1835150" algn="l" defTabSz="457200" rtl="0" fontAlgn="base">
        <a:lnSpc>
          <a:spcPct val="95000"/>
        </a:lnSpc>
        <a:spcBef>
          <a:spcPct val="0"/>
        </a:spcBef>
        <a:spcAft>
          <a:spcPct val="0"/>
        </a:spcAft>
        <a:buFont typeface="Arial" charset="0"/>
        <a:defRPr>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3"/>
          <p:cNvSpPr>
            <a:spLocks noGrp="1" noChangeArrowheads="1"/>
          </p:cNvSpPr>
          <p:nvPr>
            <p:ph type="title"/>
          </p:nvPr>
        </p:nvSpPr>
        <p:spPr bwMode="auto">
          <a:xfrm>
            <a:off x="274638" y="161925"/>
            <a:ext cx="8553450" cy="6445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ltLang="en-US" smtClean="0"/>
              <a:t>CLICK TO EDIT MASTER TITLE</a:t>
            </a:r>
          </a:p>
        </p:txBody>
      </p:sp>
      <p:sp>
        <p:nvSpPr>
          <p:cNvPr id="150534" name="Rectangle 6"/>
          <p:cNvSpPr>
            <a:spLocks noGrp="1" noChangeArrowheads="1"/>
          </p:cNvSpPr>
          <p:nvPr>
            <p:ph type="sldNum" sz="quarter" idx="4"/>
          </p:nvPr>
        </p:nvSpPr>
        <p:spPr bwMode="auto">
          <a:xfrm>
            <a:off x="6823075" y="6505575"/>
            <a:ext cx="1228725" cy="165100"/>
          </a:xfrm>
          <a:prstGeom prst="rect">
            <a:avLst/>
          </a:prstGeom>
          <a:noFill/>
          <a:ln>
            <a:noFill/>
          </a:ln>
          <a:effectLst/>
          <a:extLst/>
        </p:spPr>
        <p:txBody>
          <a:bodyPr vert="horz" wrap="square" lIns="0" tIns="0" rIns="0" bIns="0" numCol="1" anchor="t" anchorCtr="0" compatLnSpc="1">
            <a:prstTxWarp prst="textNoShape">
              <a:avLst/>
            </a:prstTxWarp>
          </a:bodyPr>
          <a:lstStyle>
            <a:lvl1pPr eaLnBrk="0" hangingPunct="0">
              <a:defRPr sz="1000">
                <a:latin typeface="Arial" charset="0"/>
                <a:ea typeface="ＭＳ Ｐゴシック" charset="-128"/>
              </a:defRPr>
            </a:lvl1pPr>
          </a:lstStyle>
          <a:p>
            <a:pPr fontAlgn="base">
              <a:spcBef>
                <a:spcPct val="0"/>
              </a:spcBef>
              <a:spcAft>
                <a:spcPct val="0"/>
              </a:spcAft>
              <a:defRPr/>
            </a:pPr>
            <a:r>
              <a:rPr lang="en-GB">
                <a:solidFill>
                  <a:srgbClr val="000000"/>
                </a:solidFill>
              </a:rPr>
              <a:t>Page </a:t>
            </a:r>
            <a:fld id="{F5247FC9-F36A-42A3-BC8B-5341D4041DC0}" type="slidenum">
              <a:rPr lang="en-GB">
                <a:solidFill>
                  <a:srgbClr val="000000"/>
                </a:solidFill>
              </a:rPr>
              <a:pPr fontAlgn="base">
                <a:spcBef>
                  <a:spcPct val="0"/>
                </a:spcBef>
                <a:spcAft>
                  <a:spcPct val="0"/>
                </a:spcAft>
                <a:defRPr/>
              </a:pPr>
              <a:t>‹Nº›</a:t>
            </a:fld>
            <a:endParaRPr lang="en-GB">
              <a:solidFill>
                <a:srgbClr val="000000"/>
              </a:solidFill>
            </a:endParaRPr>
          </a:p>
        </p:txBody>
      </p:sp>
      <p:sp>
        <p:nvSpPr>
          <p:cNvPr id="5124" name="Rectangle 7"/>
          <p:cNvSpPr>
            <a:spLocks noGrp="1" noChangeArrowheads="1"/>
          </p:cNvSpPr>
          <p:nvPr>
            <p:ph type="body" idx="1"/>
          </p:nvPr>
        </p:nvSpPr>
        <p:spPr bwMode="auto">
          <a:xfrm>
            <a:off x="284163" y="1689100"/>
            <a:ext cx="8572500" cy="42799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pic>
        <p:nvPicPr>
          <p:cNvPr id="5125" name="Picture 10" descr="Black logo_060212"/>
          <p:cNvPicPr>
            <a:picLocks noChangeAspect="1" noChangeArrowheads="1"/>
          </p:cNvPicPr>
          <p:nvPr userDrawn="1"/>
        </p:nvPicPr>
        <p:blipFill>
          <a:blip r:embed="rId14"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 id="2147483914" r:id="rId12"/>
  </p:sldLayoutIdLst>
  <p:hf hdr="0" ftr="0" dt="0"/>
  <p:txStyles>
    <p:titleStyle>
      <a:lvl1pPr algn="l" rtl="0" eaLnBrk="0" fontAlgn="base" hangingPunct="0">
        <a:lnSpc>
          <a:spcPts val="4800"/>
        </a:lnSpc>
        <a:spcBef>
          <a:spcPct val="0"/>
        </a:spcBef>
        <a:spcAft>
          <a:spcPct val="0"/>
        </a:spcAft>
        <a:defRPr sz="4500" b="1">
          <a:solidFill>
            <a:schemeClr val="tx2"/>
          </a:solidFill>
          <a:latin typeface="+mj-lt"/>
          <a:ea typeface="MS PGothic" pitchFamily="34" charset="-128"/>
          <a:cs typeface="+mj-cs"/>
        </a:defRPr>
      </a:lvl1pPr>
      <a:lvl2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2pPr>
      <a:lvl3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3pPr>
      <a:lvl4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4pPr>
      <a:lvl5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5pPr>
      <a:lvl6pPr marL="4572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6pPr>
      <a:lvl7pPr marL="9144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7pPr>
      <a:lvl8pPr marL="13716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8pPr>
      <a:lvl9pPr marL="18288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9pPr>
    </p:titleStyle>
    <p:bodyStyle>
      <a:lvl1pPr marL="168275" indent="-168275" algn="l" defTabSz="457200" rtl="0" eaLnBrk="0" fontAlgn="base" hangingPunct="0">
        <a:lnSpc>
          <a:spcPct val="95000"/>
        </a:lnSpc>
        <a:spcBef>
          <a:spcPct val="0"/>
        </a:spcBef>
        <a:spcAft>
          <a:spcPct val="0"/>
        </a:spcAft>
        <a:buSzPct val="90000"/>
        <a:defRPr b="1">
          <a:solidFill>
            <a:schemeClr val="tx1"/>
          </a:solidFill>
          <a:latin typeface="+mn-lt"/>
          <a:ea typeface="MS PGothic" pitchFamily="34" charset="-128"/>
          <a:cs typeface="+mn-cs"/>
        </a:defRPr>
      </a:lvl1pPr>
      <a:lvl2pPr marL="368300" indent="-198438" algn="l" defTabSz="457200" rtl="0" eaLnBrk="0" fontAlgn="base" hangingPunct="0">
        <a:lnSpc>
          <a:spcPct val="95000"/>
        </a:lnSpc>
        <a:spcBef>
          <a:spcPct val="0"/>
        </a:spcBef>
        <a:spcAft>
          <a:spcPct val="0"/>
        </a:spcAft>
        <a:buSzPct val="90000"/>
        <a:buChar char="•"/>
        <a:defRPr>
          <a:solidFill>
            <a:schemeClr val="tx1"/>
          </a:solidFill>
          <a:latin typeface="+mn-lt"/>
          <a:ea typeface="MS PGothic" pitchFamily="34" charset="-128"/>
          <a:cs typeface="+mn-cs"/>
        </a:defRPr>
      </a:lvl2pPr>
      <a:lvl3pPr marL="585788" indent="-215900" algn="l" defTabSz="457200" rtl="0" eaLnBrk="0" fontAlgn="base" hangingPunct="0">
        <a:lnSpc>
          <a:spcPct val="95000"/>
        </a:lnSpc>
        <a:spcBef>
          <a:spcPct val="0"/>
        </a:spcBef>
        <a:spcAft>
          <a:spcPct val="0"/>
        </a:spcAft>
        <a:buSzPct val="90000"/>
        <a:buChar char="•"/>
        <a:defRPr>
          <a:solidFill>
            <a:schemeClr val="tx1"/>
          </a:solidFill>
          <a:latin typeface="+mn-lt"/>
          <a:ea typeface="MS PGothic" pitchFamily="34" charset="-128"/>
          <a:cs typeface="+mn-cs"/>
        </a:defRPr>
      </a:lvl3pPr>
      <a:lvl4pPr marL="801688" indent="-214313" algn="l" defTabSz="457200" rtl="0" eaLnBrk="0" fontAlgn="base" hangingPunct="0">
        <a:lnSpc>
          <a:spcPct val="95000"/>
        </a:lnSpc>
        <a:spcBef>
          <a:spcPct val="0"/>
        </a:spcBef>
        <a:spcAft>
          <a:spcPct val="0"/>
        </a:spcAft>
        <a:buSzPct val="90000"/>
        <a:buChar char="•"/>
        <a:defRPr>
          <a:solidFill>
            <a:schemeClr val="tx1"/>
          </a:solidFill>
          <a:latin typeface="+mn-lt"/>
          <a:ea typeface="MS PGothic" pitchFamily="34" charset="-128"/>
          <a:cs typeface="+mn-cs"/>
        </a:defRPr>
      </a:lvl4pPr>
      <a:lvl5pPr marL="1003300" indent="-200025" algn="l" defTabSz="457200" rtl="0" eaLnBrk="0" fontAlgn="base" hangingPunct="0">
        <a:lnSpc>
          <a:spcPct val="95000"/>
        </a:lnSpc>
        <a:spcBef>
          <a:spcPct val="0"/>
        </a:spcBef>
        <a:spcAft>
          <a:spcPct val="0"/>
        </a:spcAft>
        <a:buSzPct val="90000"/>
        <a:buChar char="•"/>
        <a:defRPr>
          <a:solidFill>
            <a:schemeClr val="tx1"/>
          </a:solidFill>
          <a:latin typeface="+mn-lt"/>
          <a:ea typeface="MS PGothic" pitchFamily="34" charset="-128"/>
          <a:cs typeface="+mn-cs"/>
        </a:defRPr>
      </a:lvl5pPr>
      <a:lvl6pPr marL="1460500" indent="-200025" algn="l" defTabSz="457200" rtl="0" fontAlgn="base">
        <a:lnSpc>
          <a:spcPct val="95000"/>
        </a:lnSpc>
        <a:spcBef>
          <a:spcPct val="0"/>
        </a:spcBef>
        <a:spcAft>
          <a:spcPct val="0"/>
        </a:spcAft>
        <a:buSzPct val="90000"/>
        <a:buChar char="•"/>
        <a:defRPr>
          <a:solidFill>
            <a:schemeClr val="tx1"/>
          </a:solidFill>
          <a:latin typeface="+mn-lt"/>
          <a:ea typeface="+mn-ea"/>
          <a:cs typeface="+mn-cs"/>
        </a:defRPr>
      </a:lvl6pPr>
      <a:lvl7pPr marL="1917700" indent="-200025" algn="l" defTabSz="457200" rtl="0" fontAlgn="base">
        <a:lnSpc>
          <a:spcPct val="95000"/>
        </a:lnSpc>
        <a:spcBef>
          <a:spcPct val="0"/>
        </a:spcBef>
        <a:spcAft>
          <a:spcPct val="0"/>
        </a:spcAft>
        <a:buSzPct val="90000"/>
        <a:buChar char="•"/>
        <a:defRPr>
          <a:solidFill>
            <a:schemeClr val="tx1"/>
          </a:solidFill>
          <a:latin typeface="+mn-lt"/>
          <a:ea typeface="+mn-ea"/>
          <a:cs typeface="+mn-cs"/>
        </a:defRPr>
      </a:lvl7pPr>
      <a:lvl8pPr marL="2374900" indent="-200025" algn="l" defTabSz="457200" rtl="0" fontAlgn="base">
        <a:lnSpc>
          <a:spcPct val="95000"/>
        </a:lnSpc>
        <a:spcBef>
          <a:spcPct val="0"/>
        </a:spcBef>
        <a:spcAft>
          <a:spcPct val="0"/>
        </a:spcAft>
        <a:buSzPct val="90000"/>
        <a:buChar char="•"/>
        <a:defRPr>
          <a:solidFill>
            <a:schemeClr val="tx1"/>
          </a:solidFill>
          <a:latin typeface="+mn-lt"/>
          <a:ea typeface="+mn-ea"/>
          <a:cs typeface="+mn-cs"/>
        </a:defRPr>
      </a:lvl8pPr>
      <a:lvl9pPr marL="2832100" indent="-200025" algn="l" defTabSz="457200" rtl="0" fontAlgn="base">
        <a:lnSpc>
          <a:spcPct val="95000"/>
        </a:lnSpc>
        <a:spcBef>
          <a:spcPct val="0"/>
        </a:spcBef>
        <a:spcAft>
          <a:spcPct val="0"/>
        </a:spcAft>
        <a:buSzPct val="90000"/>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3"/>
          <p:cNvSpPr>
            <a:spLocks noGrp="1" noChangeArrowheads="1"/>
          </p:cNvSpPr>
          <p:nvPr>
            <p:ph type="title"/>
          </p:nvPr>
        </p:nvSpPr>
        <p:spPr bwMode="auto">
          <a:xfrm>
            <a:off x="274638" y="161925"/>
            <a:ext cx="8553450" cy="6445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ltLang="en-US" smtClean="0"/>
              <a:t>CLICK TO EDIT MASTER TITLE</a:t>
            </a:r>
          </a:p>
        </p:txBody>
      </p:sp>
      <p:sp>
        <p:nvSpPr>
          <p:cNvPr id="150534" name="Rectangle 6"/>
          <p:cNvSpPr>
            <a:spLocks noGrp="1" noChangeArrowheads="1"/>
          </p:cNvSpPr>
          <p:nvPr>
            <p:ph type="sldNum" sz="quarter" idx="4"/>
          </p:nvPr>
        </p:nvSpPr>
        <p:spPr bwMode="auto">
          <a:xfrm>
            <a:off x="6823075" y="6505575"/>
            <a:ext cx="1228725" cy="165100"/>
          </a:xfrm>
          <a:prstGeom prst="rect">
            <a:avLst/>
          </a:prstGeom>
          <a:noFill/>
          <a:ln>
            <a:noFill/>
          </a:ln>
          <a:effectLst/>
          <a:extLst/>
        </p:spPr>
        <p:txBody>
          <a:bodyPr vert="horz" wrap="square" lIns="0" tIns="0" rIns="0" bIns="0" numCol="1" anchor="t" anchorCtr="0" compatLnSpc="1">
            <a:prstTxWarp prst="textNoShape">
              <a:avLst/>
            </a:prstTxWarp>
          </a:bodyPr>
          <a:lstStyle>
            <a:lvl1pPr eaLnBrk="0" hangingPunct="0">
              <a:defRPr sz="1000">
                <a:latin typeface="Arial" charset="0"/>
                <a:ea typeface="ＭＳ Ｐゴシック" charset="-128"/>
              </a:defRPr>
            </a:lvl1pPr>
          </a:lstStyle>
          <a:p>
            <a:pPr fontAlgn="base">
              <a:spcBef>
                <a:spcPct val="0"/>
              </a:spcBef>
              <a:spcAft>
                <a:spcPct val="0"/>
              </a:spcAft>
              <a:defRPr/>
            </a:pPr>
            <a:r>
              <a:rPr lang="en-GB">
                <a:solidFill>
                  <a:srgbClr val="000000"/>
                </a:solidFill>
              </a:rPr>
              <a:t>Page </a:t>
            </a:r>
            <a:fld id="{F5247FC9-F36A-42A3-BC8B-5341D4041DC0}" type="slidenum">
              <a:rPr lang="en-GB">
                <a:solidFill>
                  <a:srgbClr val="000000"/>
                </a:solidFill>
              </a:rPr>
              <a:pPr fontAlgn="base">
                <a:spcBef>
                  <a:spcPct val="0"/>
                </a:spcBef>
                <a:spcAft>
                  <a:spcPct val="0"/>
                </a:spcAft>
                <a:defRPr/>
              </a:pPr>
              <a:t>‹Nº›</a:t>
            </a:fld>
            <a:endParaRPr lang="en-GB">
              <a:solidFill>
                <a:srgbClr val="000000"/>
              </a:solidFill>
            </a:endParaRPr>
          </a:p>
        </p:txBody>
      </p:sp>
      <p:sp>
        <p:nvSpPr>
          <p:cNvPr id="5124" name="Rectangle 7"/>
          <p:cNvSpPr>
            <a:spLocks noGrp="1" noChangeArrowheads="1"/>
          </p:cNvSpPr>
          <p:nvPr>
            <p:ph type="body" idx="1"/>
          </p:nvPr>
        </p:nvSpPr>
        <p:spPr bwMode="auto">
          <a:xfrm>
            <a:off x="284163" y="1689100"/>
            <a:ext cx="8572500" cy="42799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pic>
        <p:nvPicPr>
          <p:cNvPr id="5125" name="Picture 10" descr="Black logo_060212"/>
          <p:cNvPicPr>
            <a:picLocks noChangeAspect="1" noChangeArrowheads="1"/>
          </p:cNvPicPr>
          <p:nvPr userDrawn="1"/>
        </p:nvPicPr>
        <p:blipFill>
          <a:blip r:embed="rId14"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Lst>
  <p:hf hdr="0" ftr="0" dt="0"/>
  <p:txStyles>
    <p:titleStyle>
      <a:lvl1pPr algn="l" rtl="0" eaLnBrk="0" fontAlgn="base" hangingPunct="0">
        <a:lnSpc>
          <a:spcPts val="4800"/>
        </a:lnSpc>
        <a:spcBef>
          <a:spcPct val="0"/>
        </a:spcBef>
        <a:spcAft>
          <a:spcPct val="0"/>
        </a:spcAft>
        <a:defRPr sz="4500" b="1">
          <a:solidFill>
            <a:schemeClr val="tx2"/>
          </a:solidFill>
          <a:latin typeface="+mj-lt"/>
          <a:ea typeface="MS PGothic" pitchFamily="34" charset="-128"/>
          <a:cs typeface="+mj-cs"/>
        </a:defRPr>
      </a:lvl1pPr>
      <a:lvl2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2pPr>
      <a:lvl3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3pPr>
      <a:lvl4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4pPr>
      <a:lvl5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5pPr>
      <a:lvl6pPr marL="4572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6pPr>
      <a:lvl7pPr marL="9144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7pPr>
      <a:lvl8pPr marL="13716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8pPr>
      <a:lvl9pPr marL="18288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9pPr>
    </p:titleStyle>
    <p:bodyStyle>
      <a:lvl1pPr marL="168275" indent="-168275" algn="l" defTabSz="457200" rtl="0" eaLnBrk="0" fontAlgn="base" hangingPunct="0">
        <a:lnSpc>
          <a:spcPct val="95000"/>
        </a:lnSpc>
        <a:spcBef>
          <a:spcPct val="0"/>
        </a:spcBef>
        <a:spcAft>
          <a:spcPct val="0"/>
        </a:spcAft>
        <a:buSzPct val="90000"/>
        <a:defRPr b="1">
          <a:solidFill>
            <a:schemeClr val="tx1"/>
          </a:solidFill>
          <a:latin typeface="+mn-lt"/>
          <a:ea typeface="MS PGothic" pitchFamily="34" charset="-128"/>
          <a:cs typeface="+mn-cs"/>
        </a:defRPr>
      </a:lvl1pPr>
      <a:lvl2pPr marL="368300" indent="-198438" algn="l" defTabSz="457200" rtl="0" eaLnBrk="0" fontAlgn="base" hangingPunct="0">
        <a:lnSpc>
          <a:spcPct val="95000"/>
        </a:lnSpc>
        <a:spcBef>
          <a:spcPct val="0"/>
        </a:spcBef>
        <a:spcAft>
          <a:spcPct val="0"/>
        </a:spcAft>
        <a:buSzPct val="90000"/>
        <a:buChar char="•"/>
        <a:defRPr>
          <a:solidFill>
            <a:schemeClr val="tx1"/>
          </a:solidFill>
          <a:latin typeface="+mn-lt"/>
          <a:ea typeface="MS PGothic" pitchFamily="34" charset="-128"/>
          <a:cs typeface="+mn-cs"/>
        </a:defRPr>
      </a:lvl2pPr>
      <a:lvl3pPr marL="585788" indent="-215900" algn="l" defTabSz="457200" rtl="0" eaLnBrk="0" fontAlgn="base" hangingPunct="0">
        <a:lnSpc>
          <a:spcPct val="95000"/>
        </a:lnSpc>
        <a:spcBef>
          <a:spcPct val="0"/>
        </a:spcBef>
        <a:spcAft>
          <a:spcPct val="0"/>
        </a:spcAft>
        <a:buSzPct val="90000"/>
        <a:buChar char="•"/>
        <a:defRPr>
          <a:solidFill>
            <a:schemeClr val="tx1"/>
          </a:solidFill>
          <a:latin typeface="+mn-lt"/>
          <a:ea typeface="MS PGothic" pitchFamily="34" charset="-128"/>
          <a:cs typeface="+mn-cs"/>
        </a:defRPr>
      </a:lvl3pPr>
      <a:lvl4pPr marL="801688" indent="-214313" algn="l" defTabSz="457200" rtl="0" eaLnBrk="0" fontAlgn="base" hangingPunct="0">
        <a:lnSpc>
          <a:spcPct val="95000"/>
        </a:lnSpc>
        <a:spcBef>
          <a:spcPct val="0"/>
        </a:spcBef>
        <a:spcAft>
          <a:spcPct val="0"/>
        </a:spcAft>
        <a:buSzPct val="90000"/>
        <a:buChar char="•"/>
        <a:defRPr>
          <a:solidFill>
            <a:schemeClr val="tx1"/>
          </a:solidFill>
          <a:latin typeface="+mn-lt"/>
          <a:ea typeface="MS PGothic" pitchFamily="34" charset="-128"/>
          <a:cs typeface="+mn-cs"/>
        </a:defRPr>
      </a:lvl4pPr>
      <a:lvl5pPr marL="1003300" indent="-200025" algn="l" defTabSz="457200" rtl="0" eaLnBrk="0" fontAlgn="base" hangingPunct="0">
        <a:lnSpc>
          <a:spcPct val="95000"/>
        </a:lnSpc>
        <a:spcBef>
          <a:spcPct val="0"/>
        </a:spcBef>
        <a:spcAft>
          <a:spcPct val="0"/>
        </a:spcAft>
        <a:buSzPct val="90000"/>
        <a:buChar char="•"/>
        <a:defRPr>
          <a:solidFill>
            <a:schemeClr val="tx1"/>
          </a:solidFill>
          <a:latin typeface="+mn-lt"/>
          <a:ea typeface="MS PGothic" pitchFamily="34" charset="-128"/>
          <a:cs typeface="+mn-cs"/>
        </a:defRPr>
      </a:lvl5pPr>
      <a:lvl6pPr marL="1460500" indent="-200025" algn="l" defTabSz="457200" rtl="0" fontAlgn="base">
        <a:lnSpc>
          <a:spcPct val="95000"/>
        </a:lnSpc>
        <a:spcBef>
          <a:spcPct val="0"/>
        </a:spcBef>
        <a:spcAft>
          <a:spcPct val="0"/>
        </a:spcAft>
        <a:buSzPct val="90000"/>
        <a:buChar char="•"/>
        <a:defRPr>
          <a:solidFill>
            <a:schemeClr val="tx1"/>
          </a:solidFill>
          <a:latin typeface="+mn-lt"/>
          <a:ea typeface="+mn-ea"/>
          <a:cs typeface="+mn-cs"/>
        </a:defRPr>
      </a:lvl6pPr>
      <a:lvl7pPr marL="1917700" indent="-200025" algn="l" defTabSz="457200" rtl="0" fontAlgn="base">
        <a:lnSpc>
          <a:spcPct val="95000"/>
        </a:lnSpc>
        <a:spcBef>
          <a:spcPct val="0"/>
        </a:spcBef>
        <a:spcAft>
          <a:spcPct val="0"/>
        </a:spcAft>
        <a:buSzPct val="90000"/>
        <a:buChar char="•"/>
        <a:defRPr>
          <a:solidFill>
            <a:schemeClr val="tx1"/>
          </a:solidFill>
          <a:latin typeface="+mn-lt"/>
          <a:ea typeface="+mn-ea"/>
          <a:cs typeface="+mn-cs"/>
        </a:defRPr>
      </a:lvl7pPr>
      <a:lvl8pPr marL="2374900" indent="-200025" algn="l" defTabSz="457200" rtl="0" fontAlgn="base">
        <a:lnSpc>
          <a:spcPct val="95000"/>
        </a:lnSpc>
        <a:spcBef>
          <a:spcPct val="0"/>
        </a:spcBef>
        <a:spcAft>
          <a:spcPct val="0"/>
        </a:spcAft>
        <a:buSzPct val="90000"/>
        <a:buChar char="•"/>
        <a:defRPr>
          <a:solidFill>
            <a:schemeClr val="tx1"/>
          </a:solidFill>
          <a:latin typeface="+mn-lt"/>
          <a:ea typeface="+mn-ea"/>
          <a:cs typeface="+mn-cs"/>
        </a:defRPr>
      </a:lvl8pPr>
      <a:lvl9pPr marL="2832100" indent="-200025" algn="l" defTabSz="457200" rtl="0" fontAlgn="base">
        <a:lnSpc>
          <a:spcPct val="95000"/>
        </a:lnSpc>
        <a:spcBef>
          <a:spcPct val="0"/>
        </a:spcBef>
        <a:spcAft>
          <a:spcPct val="0"/>
        </a:spcAft>
        <a:buSzPct val="90000"/>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Rectangle 7"/>
          <p:cNvSpPr>
            <a:spLocks noGrp="1" noChangeArrowheads="1"/>
          </p:cNvSpPr>
          <p:nvPr>
            <p:ph type="title"/>
          </p:nvPr>
        </p:nvSpPr>
        <p:spPr bwMode="auto">
          <a:xfrm>
            <a:off x="274638" y="161925"/>
            <a:ext cx="8553450" cy="6445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ltLang="en-US" smtClean="0"/>
              <a:t>CLICK TO EDIT MASTER TITLE</a:t>
            </a:r>
          </a:p>
        </p:txBody>
      </p:sp>
      <p:sp>
        <p:nvSpPr>
          <p:cNvPr id="20491" name="Rectangle 11"/>
          <p:cNvSpPr>
            <a:spLocks noGrp="1" noChangeArrowheads="1"/>
          </p:cNvSpPr>
          <p:nvPr>
            <p:ph type="sldNum" sz="quarter" idx="4"/>
          </p:nvPr>
        </p:nvSpPr>
        <p:spPr bwMode="auto">
          <a:xfrm>
            <a:off x="6823075" y="6505575"/>
            <a:ext cx="1228725" cy="165100"/>
          </a:xfrm>
          <a:prstGeom prst="rect">
            <a:avLst/>
          </a:prstGeom>
          <a:noFill/>
          <a:ln>
            <a:noFill/>
          </a:ln>
          <a:effectLst/>
          <a:extLst/>
        </p:spPr>
        <p:txBody>
          <a:bodyPr vert="horz" wrap="square" lIns="0" tIns="0" rIns="0" bIns="0" numCol="1" anchor="t" anchorCtr="0" compatLnSpc="1">
            <a:prstTxWarp prst="textNoShape">
              <a:avLst/>
            </a:prstTxWarp>
          </a:bodyPr>
          <a:lstStyle>
            <a:lvl1pPr eaLnBrk="0" hangingPunct="0">
              <a:defRPr sz="1000">
                <a:latin typeface="Arial" charset="0"/>
                <a:ea typeface="ＭＳ Ｐゴシック" charset="-128"/>
              </a:defRPr>
            </a:lvl1pPr>
          </a:lstStyle>
          <a:p>
            <a:pPr fontAlgn="base">
              <a:spcBef>
                <a:spcPct val="0"/>
              </a:spcBef>
              <a:spcAft>
                <a:spcPct val="0"/>
              </a:spcAft>
              <a:defRPr/>
            </a:pPr>
            <a:r>
              <a:rPr lang="en-GB">
                <a:solidFill>
                  <a:srgbClr val="000000"/>
                </a:solidFill>
              </a:rPr>
              <a:t>Page </a:t>
            </a:r>
            <a:fld id="{4188D30D-69E5-4AD5-BAF1-A6345E2DA1E7}" type="slidenum">
              <a:rPr lang="en-GB">
                <a:solidFill>
                  <a:srgbClr val="000000"/>
                </a:solidFill>
              </a:rPr>
              <a:pPr fontAlgn="base">
                <a:spcBef>
                  <a:spcPct val="0"/>
                </a:spcBef>
                <a:spcAft>
                  <a:spcPct val="0"/>
                </a:spcAft>
                <a:defRPr/>
              </a:pPr>
              <a:t>‹Nº›</a:t>
            </a:fld>
            <a:endParaRPr lang="en-GB">
              <a:solidFill>
                <a:srgbClr val="000000"/>
              </a:solidFill>
            </a:endParaRPr>
          </a:p>
        </p:txBody>
      </p:sp>
      <p:sp>
        <p:nvSpPr>
          <p:cNvPr id="7172" name="Rectangle 15"/>
          <p:cNvSpPr>
            <a:spLocks noGrp="1" noChangeArrowheads="1"/>
          </p:cNvSpPr>
          <p:nvPr>
            <p:ph type="body" idx="1"/>
          </p:nvPr>
        </p:nvSpPr>
        <p:spPr bwMode="auto">
          <a:xfrm>
            <a:off x="284163" y="1689100"/>
            <a:ext cx="8480425" cy="42799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Tree>
  </p:cSld>
  <p:clrMap bg1="lt1" tx1="dk1" bg2="lt2" tx2="dk2" accent1="accent1" accent2="accent2" accent3="accent3" accent4="accent4" accent5="accent5" accent6="accent6" hlink="hlink" folHlink="folHlink"/>
  <p:sldLayoutIdLst>
    <p:sldLayoutId id="2147483929" r:id="rId1"/>
    <p:sldLayoutId id="2147483930" r:id="rId2"/>
    <p:sldLayoutId id="2147483969" r:id="rId3"/>
    <p:sldLayoutId id="2147483977" r:id="rId4"/>
    <p:sldLayoutId id="2147483978" r:id="rId5"/>
  </p:sldLayoutIdLst>
  <p:hf hdr="0" ftr="0" dt="0"/>
  <p:txStyles>
    <p:titleStyle>
      <a:lvl1pPr algn="l" rtl="0" eaLnBrk="0" fontAlgn="base" hangingPunct="0">
        <a:lnSpc>
          <a:spcPts val="4800"/>
        </a:lnSpc>
        <a:spcBef>
          <a:spcPct val="0"/>
        </a:spcBef>
        <a:spcAft>
          <a:spcPct val="0"/>
        </a:spcAft>
        <a:defRPr sz="4500" b="1" kern="1200">
          <a:solidFill>
            <a:schemeClr val="tx2"/>
          </a:solidFill>
          <a:latin typeface="+mj-lt"/>
          <a:ea typeface="MS PGothic" pitchFamily="34" charset="-128"/>
          <a:cs typeface="+mj-cs"/>
        </a:defRPr>
      </a:lvl1pPr>
      <a:lvl2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ＭＳ Ｐゴシック" charset="0"/>
        </a:defRPr>
      </a:lvl2pPr>
      <a:lvl3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ＭＳ Ｐゴシック" charset="0"/>
        </a:defRPr>
      </a:lvl3pPr>
      <a:lvl4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ＭＳ Ｐゴシック" charset="0"/>
        </a:defRPr>
      </a:lvl4pPr>
      <a:lvl5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lnSpc>
          <a:spcPct val="95000"/>
        </a:lnSpc>
        <a:spcBef>
          <a:spcPct val="0"/>
        </a:spcBef>
        <a:spcAft>
          <a:spcPct val="0"/>
        </a:spcAft>
        <a:buFont typeface="Arial" pitchFamily="34" charset="0"/>
        <a:defRPr b="1" kern="1200">
          <a:solidFill>
            <a:schemeClr val="tx1"/>
          </a:solidFill>
          <a:latin typeface="+mn-lt"/>
          <a:ea typeface="MS PGothic" pitchFamily="34" charset="-128"/>
          <a:cs typeface="+mn-cs"/>
        </a:defRPr>
      </a:lvl1pPr>
      <a:lvl2pPr marL="1588" indent="455613"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S PGothic" pitchFamily="34" charset="-128"/>
          <a:cs typeface="+mn-cs"/>
        </a:defRPr>
      </a:lvl2pPr>
      <a:lvl3pPr marL="3175" indent="911225"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S PGothic" pitchFamily="34" charset="-128"/>
          <a:cs typeface="+mn-cs"/>
        </a:defRPr>
      </a:lvl3pPr>
      <a:lvl4pPr marL="4763" indent="1366838"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S PGothic" pitchFamily="34" charset="-128"/>
          <a:cs typeface="+mn-cs"/>
        </a:defRPr>
      </a:lvl4pPr>
      <a:lvl5pPr marL="6350" indent="1822450"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4213" y="404813"/>
            <a:ext cx="7848600" cy="647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_tradnl" smtClean="0"/>
              <a:t>Clic para editar título</a:t>
            </a:r>
          </a:p>
        </p:txBody>
      </p:sp>
      <p:sp>
        <p:nvSpPr>
          <p:cNvPr id="1027" name="Rectangle 3"/>
          <p:cNvSpPr>
            <a:spLocks noGrp="1" noChangeArrowheads="1"/>
          </p:cNvSpPr>
          <p:nvPr>
            <p:ph type="body" idx="1"/>
          </p:nvPr>
        </p:nvSpPr>
        <p:spPr bwMode="auto">
          <a:xfrm>
            <a:off x="685800" y="1341438"/>
            <a:ext cx="7847013" cy="4608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5364" name="Rectangle 4"/>
          <p:cNvSpPr>
            <a:spLocks noChangeArrowheads="1"/>
          </p:cNvSpPr>
          <p:nvPr/>
        </p:nvSpPr>
        <p:spPr bwMode="auto">
          <a:xfrm>
            <a:off x="0" y="6172200"/>
            <a:ext cx="9144000" cy="685800"/>
          </a:xfrm>
          <a:prstGeom prst="rect">
            <a:avLst/>
          </a:prstGeom>
          <a:solidFill>
            <a:schemeClr val="tx2"/>
          </a:solidFill>
          <a:ln w="9525">
            <a:noFill/>
            <a:miter lim="800000"/>
            <a:headEnd/>
            <a:tailEnd/>
          </a:ln>
          <a:effectLst/>
        </p:spPr>
        <p:txBody>
          <a:bodyPr wrap="none" anchor="ctr"/>
          <a:lstStyle/>
          <a:p>
            <a:pPr fontAlgn="base">
              <a:spcBef>
                <a:spcPct val="0"/>
              </a:spcBef>
              <a:spcAft>
                <a:spcPct val="0"/>
              </a:spcAft>
              <a:defRPr/>
            </a:pPr>
            <a:endParaRPr lang="es-ES">
              <a:solidFill>
                <a:srgbClr val="000000"/>
              </a:solidFill>
            </a:endParaRPr>
          </a:p>
        </p:txBody>
      </p:sp>
      <p:pic>
        <p:nvPicPr>
          <p:cNvPr id="1029" name="Picture 5" descr="Logo-IO-Neg-Horiz"/>
          <p:cNvPicPr>
            <a:picLocks noChangeAspect="1" noChangeArrowheads="1"/>
          </p:cNvPicPr>
          <p:nvPr/>
        </p:nvPicPr>
        <p:blipFill>
          <a:blip r:embed="rId16" cstate="print"/>
          <a:srcRect/>
          <a:stretch>
            <a:fillRect/>
          </a:stretch>
        </p:blipFill>
        <p:spPr bwMode="auto">
          <a:xfrm>
            <a:off x="7483475" y="6318250"/>
            <a:ext cx="1279525" cy="388938"/>
          </a:xfrm>
          <a:prstGeom prst="rect">
            <a:avLst/>
          </a:prstGeom>
          <a:noFill/>
          <a:ln w="9525">
            <a:noFill/>
            <a:miter lim="800000"/>
            <a:headEnd/>
            <a:tailEnd/>
          </a:ln>
        </p:spPr>
      </p:pic>
      <p:sp>
        <p:nvSpPr>
          <p:cNvPr id="15366" name="Text Box 6"/>
          <p:cNvSpPr txBox="1">
            <a:spLocks noChangeArrowheads="1"/>
          </p:cNvSpPr>
          <p:nvPr/>
        </p:nvSpPr>
        <p:spPr bwMode="auto">
          <a:xfrm>
            <a:off x="152400" y="6477000"/>
            <a:ext cx="609600" cy="274638"/>
          </a:xfrm>
          <a:prstGeom prst="rect">
            <a:avLst/>
          </a:prstGeom>
          <a:noFill/>
          <a:ln w="9525">
            <a:noFill/>
            <a:miter lim="800000"/>
            <a:headEnd/>
            <a:tailEnd/>
          </a:ln>
          <a:effectLst/>
        </p:spPr>
        <p:txBody>
          <a:bodyPr>
            <a:spAutoFit/>
          </a:bodyPr>
          <a:lstStyle/>
          <a:p>
            <a:pPr eaLnBrk="0" fontAlgn="base" hangingPunct="0">
              <a:spcBef>
                <a:spcPct val="50000"/>
              </a:spcBef>
              <a:spcAft>
                <a:spcPct val="0"/>
              </a:spcAft>
              <a:defRPr/>
            </a:pPr>
            <a:fld id="{2731036A-2DA9-4B7D-AF0C-A5A8246A1284}" type="slidenum">
              <a:rPr lang="es-ES_tradnl" sz="1200">
                <a:solidFill>
                  <a:srgbClr val="FFFFFF"/>
                </a:solidFill>
              </a:rPr>
              <a:pPr eaLnBrk="0" fontAlgn="base" hangingPunct="0">
                <a:spcBef>
                  <a:spcPct val="50000"/>
                </a:spcBef>
                <a:spcAft>
                  <a:spcPct val="0"/>
                </a:spcAft>
                <a:defRPr/>
              </a:pPr>
              <a:t>‹Nº›</a:t>
            </a:fld>
            <a:endParaRPr lang="es-ES_tradnl" sz="1200">
              <a:solidFill>
                <a:srgbClr val="FFFFFF"/>
              </a:solidFill>
            </a:endParaRPr>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Lst>
  <p:txStyles>
    <p:titleStyle>
      <a:lvl1pPr algn="l" rtl="0" eaLnBrk="0" fontAlgn="base" hangingPunct="0">
        <a:spcBef>
          <a:spcPct val="0"/>
        </a:spcBef>
        <a:spcAft>
          <a:spcPct val="0"/>
        </a:spcAft>
        <a:defRPr sz="3000" b="1">
          <a:solidFill>
            <a:srgbClr val="5DB838"/>
          </a:solidFill>
          <a:latin typeface="+mj-lt"/>
          <a:ea typeface="+mj-ea"/>
          <a:cs typeface="+mj-cs"/>
        </a:defRPr>
      </a:lvl1pPr>
      <a:lvl2pPr algn="l" rtl="0" eaLnBrk="0" fontAlgn="base" hangingPunct="0">
        <a:spcBef>
          <a:spcPct val="0"/>
        </a:spcBef>
        <a:spcAft>
          <a:spcPct val="0"/>
        </a:spcAft>
        <a:defRPr sz="3000" b="1">
          <a:solidFill>
            <a:srgbClr val="5DB838"/>
          </a:solidFill>
          <a:latin typeface="Arial" charset="0"/>
        </a:defRPr>
      </a:lvl2pPr>
      <a:lvl3pPr algn="l" rtl="0" eaLnBrk="0" fontAlgn="base" hangingPunct="0">
        <a:spcBef>
          <a:spcPct val="0"/>
        </a:spcBef>
        <a:spcAft>
          <a:spcPct val="0"/>
        </a:spcAft>
        <a:defRPr sz="3000" b="1">
          <a:solidFill>
            <a:srgbClr val="5DB838"/>
          </a:solidFill>
          <a:latin typeface="Arial" charset="0"/>
        </a:defRPr>
      </a:lvl3pPr>
      <a:lvl4pPr algn="l" rtl="0" eaLnBrk="0" fontAlgn="base" hangingPunct="0">
        <a:spcBef>
          <a:spcPct val="0"/>
        </a:spcBef>
        <a:spcAft>
          <a:spcPct val="0"/>
        </a:spcAft>
        <a:defRPr sz="3000" b="1">
          <a:solidFill>
            <a:srgbClr val="5DB838"/>
          </a:solidFill>
          <a:latin typeface="Arial" charset="0"/>
        </a:defRPr>
      </a:lvl4pPr>
      <a:lvl5pPr algn="l" rtl="0" eaLnBrk="0" fontAlgn="base" hangingPunct="0">
        <a:spcBef>
          <a:spcPct val="0"/>
        </a:spcBef>
        <a:spcAft>
          <a:spcPct val="0"/>
        </a:spcAft>
        <a:defRPr sz="3000" b="1">
          <a:solidFill>
            <a:srgbClr val="5DB838"/>
          </a:solidFill>
          <a:latin typeface="Arial" charset="0"/>
        </a:defRPr>
      </a:lvl5pPr>
      <a:lvl6pPr marL="457200" algn="l" rtl="0" fontAlgn="base">
        <a:spcBef>
          <a:spcPct val="0"/>
        </a:spcBef>
        <a:spcAft>
          <a:spcPct val="0"/>
        </a:spcAft>
        <a:defRPr sz="3000" b="1">
          <a:solidFill>
            <a:srgbClr val="5DB838"/>
          </a:solidFill>
          <a:latin typeface="Arial" charset="0"/>
        </a:defRPr>
      </a:lvl6pPr>
      <a:lvl7pPr marL="914400" algn="l" rtl="0" fontAlgn="base">
        <a:spcBef>
          <a:spcPct val="0"/>
        </a:spcBef>
        <a:spcAft>
          <a:spcPct val="0"/>
        </a:spcAft>
        <a:defRPr sz="3000" b="1">
          <a:solidFill>
            <a:srgbClr val="5DB838"/>
          </a:solidFill>
          <a:latin typeface="Arial" charset="0"/>
        </a:defRPr>
      </a:lvl7pPr>
      <a:lvl8pPr marL="1371600" algn="l" rtl="0" fontAlgn="base">
        <a:spcBef>
          <a:spcPct val="0"/>
        </a:spcBef>
        <a:spcAft>
          <a:spcPct val="0"/>
        </a:spcAft>
        <a:defRPr sz="3000" b="1">
          <a:solidFill>
            <a:srgbClr val="5DB838"/>
          </a:solidFill>
          <a:latin typeface="Arial" charset="0"/>
        </a:defRPr>
      </a:lvl8pPr>
      <a:lvl9pPr marL="1828800" algn="l" rtl="0" fontAlgn="base">
        <a:spcBef>
          <a:spcPct val="0"/>
        </a:spcBef>
        <a:spcAft>
          <a:spcPct val="0"/>
        </a:spcAft>
        <a:defRPr sz="3000" b="1">
          <a:solidFill>
            <a:srgbClr val="5DB838"/>
          </a:solidFill>
          <a:latin typeface="Arial" charset="0"/>
        </a:defRPr>
      </a:lvl9pPr>
    </p:titleStyle>
    <p:bodyStyle>
      <a:lvl1pPr marL="342900" indent="-342900" algn="l" rtl="0" eaLnBrk="0" fontAlgn="base" hangingPunct="0">
        <a:spcBef>
          <a:spcPct val="20000"/>
        </a:spcBef>
        <a:spcAft>
          <a:spcPct val="0"/>
        </a:spcAft>
        <a:buClr>
          <a:srgbClr val="5DB838"/>
        </a:buClr>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5DB838"/>
        </a:buClr>
        <a:buFont typeface="Times New Roman" pitchFamily="18" charset="0"/>
        <a:buChar char="→"/>
        <a:defRPr sz="2400">
          <a:solidFill>
            <a:schemeClr val="tx1"/>
          </a:solidFill>
          <a:latin typeface="+mn-lt"/>
        </a:defRPr>
      </a:lvl2pPr>
      <a:lvl3pPr marL="1143000" indent="-228600" algn="l" rtl="0" eaLnBrk="0" fontAlgn="base" hangingPunct="0">
        <a:spcBef>
          <a:spcPct val="20000"/>
        </a:spcBef>
        <a:spcAft>
          <a:spcPct val="0"/>
        </a:spcAft>
        <a:buClr>
          <a:srgbClr val="5DB838"/>
        </a:buClr>
        <a:buChar char="•"/>
        <a:defRPr sz="2000">
          <a:solidFill>
            <a:schemeClr val="tx1"/>
          </a:solidFill>
          <a:latin typeface="+mn-lt"/>
        </a:defRPr>
      </a:lvl3pPr>
      <a:lvl4pPr marL="1600200" indent="-228600" algn="l" rtl="0" eaLnBrk="0" fontAlgn="base" hangingPunct="0">
        <a:spcBef>
          <a:spcPct val="20000"/>
        </a:spcBef>
        <a:spcAft>
          <a:spcPct val="0"/>
        </a:spcAft>
        <a:buClr>
          <a:srgbClr val="5DB838"/>
        </a:buClr>
        <a:buFont typeface="Times New Roman" pitchFamily="18" charset="0"/>
        <a:buChar char="–"/>
        <a:defRPr>
          <a:solidFill>
            <a:schemeClr val="tx1"/>
          </a:solidFill>
          <a:latin typeface="+mn-lt"/>
        </a:defRPr>
      </a:lvl4pPr>
      <a:lvl5pPr marL="2057400" indent="-228600" algn="l" rtl="0" eaLnBrk="0" fontAlgn="base" hangingPunct="0">
        <a:spcBef>
          <a:spcPct val="20000"/>
        </a:spcBef>
        <a:spcAft>
          <a:spcPct val="0"/>
        </a:spcAft>
        <a:buClr>
          <a:srgbClr val="5DB838"/>
        </a:buClr>
        <a:buFont typeface="Times New Roman" pitchFamily="18" charset="0"/>
        <a:buChar char="»"/>
        <a:defRPr sz="1600">
          <a:solidFill>
            <a:schemeClr val="tx1"/>
          </a:solidFill>
          <a:latin typeface="+mn-lt"/>
        </a:defRPr>
      </a:lvl5pPr>
      <a:lvl6pPr marL="2514600" indent="-228600" algn="l" rtl="0" fontAlgn="base">
        <a:spcBef>
          <a:spcPct val="20000"/>
        </a:spcBef>
        <a:spcAft>
          <a:spcPct val="0"/>
        </a:spcAft>
        <a:buClr>
          <a:srgbClr val="5DB838"/>
        </a:buClr>
        <a:buFont typeface="Times New Roman" pitchFamily="18" charset="0"/>
        <a:buChar char="»"/>
        <a:defRPr sz="1600">
          <a:solidFill>
            <a:schemeClr val="tx1"/>
          </a:solidFill>
          <a:latin typeface="+mn-lt"/>
        </a:defRPr>
      </a:lvl6pPr>
      <a:lvl7pPr marL="2971800" indent="-228600" algn="l" rtl="0" fontAlgn="base">
        <a:spcBef>
          <a:spcPct val="20000"/>
        </a:spcBef>
        <a:spcAft>
          <a:spcPct val="0"/>
        </a:spcAft>
        <a:buClr>
          <a:srgbClr val="5DB838"/>
        </a:buClr>
        <a:buFont typeface="Times New Roman" pitchFamily="18" charset="0"/>
        <a:buChar char="»"/>
        <a:defRPr sz="1600">
          <a:solidFill>
            <a:schemeClr val="tx1"/>
          </a:solidFill>
          <a:latin typeface="+mn-lt"/>
        </a:defRPr>
      </a:lvl7pPr>
      <a:lvl8pPr marL="3429000" indent="-228600" algn="l" rtl="0" fontAlgn="base">
        <a:spcBef>
          <a:spcPct val="20000"/>
        </a:spcBef>
        <a:spcAft>
          <a:spcPct val="0"/>
        </a:spcAft>
        <a:buClr>
          <a:srgbClr val="5DB838"/>
        </a:buClr>
        <a:buFont typeface="Times New Roman" pitchFamily="18" charset="0"/>
        <a:buChar char="»"/>
        <a:defRPr sz="1600">
          <a:solidFill>
            <a:schemeClr val="tx1"/>
          </a:solidFill>
          <a:latin typeface="+mn-lt"/>
        </a:defRPr>
      </a:lvl8pPr>
      <a:lvl9pPr marL="3886200" indent="-228600" algn="l" rtl="0" fontAlgn="base">
        <a:spcBef>
          <a:spcPct val="20000"/>
        </a:spcBef>
        <a:spcAft>
          <a:spcPct val="0"/>
        </a:spcAft>
        <a:buClr>
          <a:srgbClr val="5DB838"/>
        </a:buClr>
        <a:buFont typeface="Times New Roman" pitchFamily="18" charset="0"/>
        <a:buChar char="»"/>
        <a:defRPr sz="16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3"/>
          <p:cNvSpPr>
            <a:spLocks noGrp="1" noChangeArrowheads="1"/>
          </p:cNvSpPr>
          <p:nvPr>
            <p:ph type="title"/>
          </p:nvPr>
        </p:nvSpPr>
        <p:spPr bwMode="auto">
          <a:xfrm>
            <a:off x="274638" y="161925"/>
            <a:ext cx="8553450" cy="6445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ltLang="en-US" smtClean="0"/>
              <a:t>CLICK TO EDIT MASTER TITLE</a:t>
            </a:r>
          </a:p>
        </p:txBody>
      </p:sp>
      <p:sp>
        <p:nvSpPr>
          <p:cNvPr id="150534" name="Rectangle 6"/>
          <p:cNvSpPr>
            <a:spLocks noGrp="1" noChangeArrowheads="1"/>
          </p:cNvSpPr>
          <p:nvPr>
            <p:ph type="sldNum" sz="quarter" idx="4"/>
          </p:nvPr>
        </p:nvSpPr>
        <p:spPr bwMode="auto">
          <a:xfrm>
            <a:off x="6823075" y="6505575"/>
            <a:ext cx="1228725" cy="165100"/>
          </a:xfrm>
          <a:prstGeom prst="rect">
            <a:avLst/>
          </a:prstGeom>
          <a:noFill/>
          <a:ln>
            <a:noFill/>
          </a:ln>
          <a:effectLst/>
          <a:extLst/>
        </p:spPr>
        <p:txBody>
          <a:bodyPr vert="horz" wrap="square" lIns="0" tIns="0" rIns="0" bIns="0" numCol="1" anchor="t" anchorCtr="0" compatLnSpc="1">
            <a:prstTxWarp prst="textNoShape">
              <a:avLst/>
            </a:prstTxWarp>
          </a:bodyPr>
          <a:lstStyle>
            <a:lvl1pPr eaLnBrk="0" hangingPunct="0">
              <a:defRPr sz="1000">
                <a:latin typeface="Arial" charset="0"/>
                <a:ea typeface="ＭＳ Ｐゴシック" charset="-128"/>
              </a:defRPr>
            </a:lvl1pPr>
          </a:lstStyle>
          <a:p>
            <a:pPr fontAlgn="base">
              <a:spcBef>
                <a:spcPct val="0"/>
              </a:spcBef>
              <a:spcAft>
                <a:spcPct val="0"/>
              </a:spcAft>
              <a:defRPr/>
            </a:pPr>
            <a:r>
              <a:rPr lang="en-GB">
                <a:solidFill>
                  <a:srgbClr val="000000"/>
                </a:solidFill>
              </a:rPr>
              <a:t>Page </a:t>
            </a:r>
            <a:fld id="{F5247FC9-F36A-42A3-BC8B-5341D4041DC0}" type="slidenum">
              <a:rPr lang="en-GB">
                <a:solidFill>
                  <a:srgbClr val="000000"/>
                </a:solidFill>
              </a:rPr>
              <a:pPr fontAlgn="base">
                <a:spcBef>
                  <a:spcPct val="0"/>
                </a:spcBef>
                <a:spcAft>
                  <a:spcPct val="0"/>
                </a:spcAft>
                <a:defRPr/>
              </a:pPr>
              <a:t>‹Nº›</a:t>
            </a:fld>
            <a:endParaRPr lang="en-GB">
              <a:solidFill>
                <a:srgbClr val="000000"/>
              </a:solidFill>
            </a:endParaRPr>
          </a:p>
        </p:txBody>
      </p:sp>
      <p:sp>
        <p:nvSpPr>
          <p:cNvPr id="5124" name="Rectangle 7"/>
          <p:cNvSpPr>
            <a:spLocks noGrp="1" noChangeArrowheads="1"/>
          </p:cNvSpPr>
          <p:nvPr>
            <p:ph type="body" idx="1"/>
          </p:nvPr>
        </p:nvSpPr>
        <p:spPr bwMode="auto">
          <a:xfrm>
            <a:off x="284163" y="1689100"/>
            <a:ext cx="8572500" cy="42799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pic>
        <p:nvPicPr>
          <p:cNvPr id="5125" name="Picture 10" descr="Black logo_060212"/>
          <p:cNvPicPr>
            <a:picLocks noChangeAspect="1" noChangeArrowheads="1"/>
          </p:cNvPicPr>
          <p:nvPr userDrawn="1"/>
        </p:nvPicPr>
        <p:blipFill>
          <a:blip r:embed="rId13"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32" r:id="rId1"/>
    <p:sldLayoutId id="2147483933" r:id="rId2"/>
    <p:sldLayoutId id="2147483934" r:id="rId3"/>
    <p:sldLayoutId id="2147483935" r:id="rId4"/>
    <p:sldLayoutId id="2147483936" r:id="rId5"/>
    <p:sldLayoutId id="2147483937" r:id="rId6"/>
    <p:sldLayoutId id="2147483938" r:id="rId7"/>
    <p:sldLayoutId id="2147483939" r:id="rId8"/>
    <p:sldLayoutId id="2147483940" r:id="rId9"/>
    <p:sldLayoutId id="2147483941" r:id="rId10"/>
    <p:sldLayoutId id="2147483942" r:id="rId11"/>
  </p:sldLayoutIdLst>
  <p:hf hdr="0" ftr="0" dt="0"/>
  <p:txStyles>
    <p:titleStyle>
      <a:lvl1pPr algn="l" rtl="0" eaLnBrk="0" fontAlgn="base" hangingPunct="0">
        <a:lnSpc>
          <a:spcPts val="4800"/>
        </a:lnSpc>
        <a:spcBef>
          <a:spcPct val="0"/>
        </a:spcBef>
        <a:spcAft>
          <a:spcPct val="0"/>
        </a:spcAft>
        <a:defRPr sz="4500" b="1">
          <a:solidFill>
            <a:schemeClr val="tx2"/>
          </a:solidFill>
          <a:latin typeface="+mj-lt"/>
          <a:ea typeface="MS PGothic" pitchFamily="34" charset="-128"/>
          <a:cs typeface="+mj-cs"/>
        </a:defRPr>
      </a:lvl1pPr>
      <a:lvl2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2pPr>
      <a:lvl3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3pPr>
      <a:lvl4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4pPr>
      <a:lvl5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5pPr>
      <a:lvl6pPr marL="4572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6pPr>
      <a:lvl7pPr marL="9144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7pPr>
      <a:lvl8pPr marL="13716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8pPr>
      <a:lvl9pPr marL="18288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9pPr>
    </p:titleStyle>
    <p:bodyStyle>
      <a:lvl1pPr marL="168275" indent="-168275" algn="l" defTabSz="457200" rtl="0" eaLnBrk="0" fontAlgn="base" hangingPunct="0">
        <a:lnSpc>
          <a:spcPct val="95000"/>
        </a:lnSpc>
        <a:spcBef>
          <a:spcPct val="0"/>
        </a:spcBef>
        <a:spcAft>
          <a:spcPct val="0"/>
        </a:spcAft>
        <a:buSzPct val="90000"/>
        <a:defRPr b="1">
          <a:solidFill>
            <a:schemeClr val="tx1"/>
          </a:solidFill>
          <a:latin typeface="+mn-lt"/>
          <a:ea typeface="MS PGothic" pitchFamily="34" charset="-128"/>
          <a:cs typeface="+mn-cs"/>
        </a:defRPr>
      </a:lvl1pPr>
      <a:lvl2pPr marL="368300" indent="-198438" algn="l" defTabSz="457200" rtl="0" eaLnBrk="0" fontAlgn="base" hangingPunct="0">
        <a:lnSpc>
          <a:spcPct val="95000"/>
        </a:lnSpc>
        <a:spcBef>
          <a:spcPct val="0"/>
        </a:spcBef>
        <a:spcAft>
          <a:spcPct val="0"/>
        </a:spcAft>
        <a:buSzPct val="90000"/>
        <a:buChar char="•"/>
        <a:defRPr>
          <a:solidFill>
            <a:schemeClr val="tx1"/>
          </a:solidFill>
          <a:latin typeface="+mn-lt"/>
          <a:ea typeface="MS PGothic" pitchFamily="34" charset="-128"/>
          <a:cs typeface="+mn-cs"/>
        </a:defRPr>
      </a:lvl2pPr>
      <a:lvl3pPr marL="585788" indent="-215900" algn="l" defTabSz="457200" rtl="0" eaLnBrk="0" fontAlgn="base" hangingPunct="0">
        <a:lnSpc>
          <a:spcPct val="95000"/>
        </a:lnSpc>
        <a:spcBef>
          <a:spcPct val="0"/>
        </a:spcBef>
        <a:spcAft>
          <a:spcPct val="0"/>
        </a:spcAft>
        <a:buSzPct val="90000"/>
        <a:buChar char="•"/>
        <a:defRPr>
          <a:solidFill>
            <a:schemeClr val="tx1"/>
          </a:solidFill>
          <a:latin typeface="+mn-lt"/>
          <a:ea typeface="MS PGothic" pitchFamily="34" charset="-128"/>
          <a:cs typeface="+mn-cs"/>
        </a:defRPr>
      </a:lvl3pPr>
      <a:lvl4pPr marL="801688" indent="-214313" algn="l" defTabSz="457200" rtl="0" eaLnBrk="0" fontAlgn="base" hangingPunct="0">
        <a:lnSpc>
          <a:spcPct val="95000"/>
        </a:lnSpc>
        <a:spcBef>
          <a:spcPct val="0"/>
        </a:spcBef>
        <a:spcAft>
          <a:spcPct val="0"/>
        </a:spcAft>
        <a:buSzPct val="90000"/>
        <a:buChar char="•"/>
        <a:defRPr>
          <a:solidFill>
            <a:schemeClr val="tx1"/>
          </a:solidFill>
          <a:latin typeface="+mn-lt"/>
          <a:ea typeface="MS PGothic" pitchFamily="34" charset="-128"/>
          <a:cs typeface="+mn-cs"/>
        </a:defRPr>
      </a:lvl4pPr>
      <a:lvl5pPr marL="1003300" indent="-200025" algn="l" defTabSz="457200" rtl="0" eaLnBrk="0" fontAlgn="base" hangingPunct="0">
        <a:lnSpc>
          <a:spcPct val="95000"/>
        </a:lnSpc>
        <a:spcBef>
          <a:spcPct val="0"/>
        </a:spcBef>
        <a:spcAft>
          <a:spcPct val="0"/>
        </a:spcAft>
        <a:buSzPct val="90000"/>
        <a:buChar char="•"/>
        <a:defRPr>
          <a:solidFill>
            <a:schemeClr val="tx1"/>
          </a:solidFill>
          <a:latin typeface="+mn-lt"/>
          <a:ea typeface="MS PGothic" pitchFamily="34" charset="-128"/>
          <a:cs typeface="+mn-cs"/>
        </a:defRPr>
      </a:lvl5pPr>
      <a:lvl6pPr marL="1460500" indent="-200025" algn="l" defTabSz="457200" rtl="0" fontAlgn="base">
        <a:lnSpc>
          <a:spcPct val="95000"/>
        </a:lnSpc>
        <a:spcBef>
          <a:spcPct val="0"/>
        </a:spcBef>
        <a:spcAft>
          <a:spcPct val="0"/>
        </a:spcAft>
        <a:buSzPct val="90000"/>
        <a:buChar char="•"/>
        <a:defRPr>
          <a:solidFill>
            <a:schemeClr val="tx1"/>
          </a:solidFill>
          <a:latin typeface="+mn-lt"/>
          <a:ea typeface="+mn-ea"/>
          <a:cs typeface="+mn-cs"/>
        </a:defRPr>
      </a:lvl6pPr>
      <a:lvl7pPr marL="1917700" indent="-200025" algn="l" defTabSz="457200" rtl="0" fontAlgn="base">
        <a:lnSpc>
          <a:spcPct val="95000"/>
        </a:lnSpc>
        <a:spcBef>
          <a:spcPct val="0"/>
        </a:spcBef>
        <a:spcAft>
          <a:spcPct val="0"/>
        </a:spcAft>
        <a:buSzPct val="90000"/>
        <a:buChar char="•"/>
        <a:defRPr>
          <a:solidFill>
            <a:schemeClr val="tx1"/>
          </a:solidFill>
          <a:latin typeface="+mn-lt"/>
          <a:ea typeface="+mn-ea"/>
          <a:cs typeface="+mn-cs"/>
        </a:defRPr>
      </a:lvl7pPr>
      <a:lvl8pPr marL="2374900" indent="-200025" algn="l" defTabSz="457200" rtl="0" fontAlgn="base">
        <a:lnSpc>
          <a:spcPct val="95000"/>
        </a:lnSpc>
        <a:spcBef>
          <a:spcPct val="0"/>
        </a:spcBef>
        <a:spcAft>
          <a:spcPct val="0"/>
        </a:spcAft>
        <a:buSzPct val="90000"/>
        <a:buChar char="•"/>
        <a:defRPr>
          <a:solidFill>
            <a:schemeClr val="tx1"/>
          </a:solidFill>
          <a:latin typeface="+mn-lt"/>
          <a:ea typeface="+mn-ea"/>
          <a:cs typeface="+mn-cs"/>
        </a:defRPr>
      </a:lvl8pPr>
      <a:lvl9pPr marL="2832100" indent="-200025" algn="l" defTabSz="457200" rtl="0" fontAlgn="base">
        <a:lnSpc>
          <a:spcPct val="95000"/>
        </a:lnSpc>
        <a:spcBef>
          <a:spcPct val="0"/>
        </a:spcBef>
        <a:spcAft>
          <a:spcPct val="0"/>
        </a:spcAft>
        <a:buSzPct val="90000"/>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3"/>
          <p:cNvSpPr>
            <a:spLocks noGrp="1" noChangeArrowheads="1"/>
          </p:cNvSpPr>
          <p:nvPr>
            <p:ph type="title"/>
          </p:nvPr>
        </p:nvSpPr>
        <p:spPr bwMode="auto">
          <a:xfrm>
            <a:off x="274638" y="161925"/>
            <a:ext cx="8553450" cy="6445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ltLang="en-US" smtClean="0"/>
              <a:t>CLICK TO EDIT MASTER TITLE</a:t>
            </a:r>
          </a:p>
        </p:txBody>
      </p:sp>
      <p:sp>
        <p:nvSpPr>
          <p:cNvPr id="150534" name="Rectangle 6"/>
          <p:cNvSpPr>
            <a:spLocks noGrp="1" noChangeArrowheads="1"/>
          </p:cNvSpPr>
          <p:nvPr>
            <p:ph type="sldNum" sz="quarter" idx="4"/>
          </p:nvPr>
        </p:nvSpPr>
        <p:spPr bwMode="auto">
          <a:xfrm>
            <a:off x="6823075" y="6505575"/>
            <a:ext cx="1228725" cy="165100"/>
          </a:xfrm>
          <a:prstGeom prst="rect">
            <a:avLst/>
          </a:prstGeom>
          <a:noFill/>
          <a:ln>
            <a:noFill/>
          </a:ln>
          <a:effectLst/>
          <a:extLst/>
        </p:spPr>
        <p:txBody>
          <a:bodyPr vert="horz" wrap="square" lIns="0" tIns="0" rIns="0" bIns="0" numCol="1" anchor="t" anchorCtr="0" compatLnSpc="1">
            <a:prstTxWarp prst="textNoShape">
              <a:avLst/>
            </a:prstTxWarp>
          </a:bodyPr>
          <a:lstStyle>
            <a:lvl1pPr eaLnBrk="0" hangingPunct="0">
              <a:defRPr sz="1000">
                <a:latin typeface="Arial" charset="0"/>
                <a:ea typeface="ＭＳ Ｐゴシック" charset="-128"/>
              </a:defRPr>
            </a:lvl1pPr>
          </a:lstStyle>
          <a:p>
            <a:pPr fontAlgn="base">
              <a:spcBef>
                <a:spcPct val="0"/>
              </a:spcBef>
              <a:spcAft>
                <a:spcPct val="0"/>
              </a:spcAft>
              <a:defRPr/>
            </a:pPr>
            <a:r>
              <a:rPr lang="en-GB">
                <a:solidFill>
                  <a:srgbClr val="000000"/>
                </a:solidFill>
              </a:rPr>
              <a:t>Page </a:t>
            </a:r>
            <a:fld id="{F5247FC9-F36A-42A3-BC8B-5341D4041DC0}" type="slidenum">
              <a:rPr lang="en-GB">
                <a:solidFill>
                  <a:srgbClr val="000000"/>
                </a:solidFill>
              </a:rPr>
              <a:pPr fontAlgn="base">
                <a:spcBef>
                  <a:spcPct val="0"/>
                </a:spcBef>
                <a:spcAft>
                  <a:spcPct val="0"/>
                </a:spcAft>
                <a:defRPr/>
              </a:pPr>
              <a:t>‹Nº›</a:t>
            </a:fld>
            <a:endParaRPr lang="en-GB">
              <a:solidFill>
                <a:srgbClr val="000000"/>
              </a:solidFill>
            </a:endParaRPr>
          </a:p>
        </p:txBody>
      </p:sp>
      <p:sp>
        <p:nvSpPr>
          <p:cNvPr id="5124" name="Rectangle 7"/>
          <p:cNvSpPr>
            <a:spLocks noGrp="1" noChangeArrowheads="1"/>
          </p:cNvSpPr>
          <p:nvPr>
            <p:ph type="body" idx="1"/>
          </p:nvPr>
        </p:nvSpPr>
        <p:spPr bwMode="auto">
          <a:xfrm>
            <a:off x="284163" y="1689100"/>
            <a:ext cx="8572500" cy="42799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pic>
        <p:nvPicPr>
          <p:cNvPr id="5125" name="Picture 10" descr="Black logo_060212"/>
          <p:cNvPicPr>
            <a:picLocks noChangeAspect="1" noChangeArrowheads="1"/>
          </p:cNvPicPr>
          <p:nvPr userDrawn="1"/>
        </p:nvPicPr>
        <p:blipFill>
          <a:blip r:embed="rId14"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45" r:id="rId1"/>
    <p:sldLayoutId id="2147483946" r:id="rId2"/>
    <p:sldLayoutId id="2147483947" r:id="rId3"/>
    <p:sldLayoutId id="2147483948" r:id="rId4"/>
    <p:sldLayoutId id="2147483949" r:id="rId5"/>
    <p:sldLayoutId id="2147483950" r:id="rId6"/>
    <p:sldLayoutId id="2147483951" r:id="rId7"/>
    <p:sldLayoutId id="2147483952" r:id="rId8"/>
    <p:sldLayoutId id="2147483953" r:id="rId9"/>
    <p:sldLayoutId id="2147483954" r:id="rId10"/>
    <p:sldLayoutId id="2147483955" r:id="rId11"/>
    <p:sldLayoutId id="2147483956" r:id="rId12"/>
  </p:sldLayoutIdLst>
  <p:hf hdr="0" ftr="0" dt="0"/>
  <p:txStyles>
    <p:titleStyle>
      <a:lvl1pPr algn="l" rtl="0" eaLnBrk="0" fontAlgn="base" hangingPunct="0">
        <a:lnSpc>
          <a:spcPts val="4800"/>
        </a:lnSpc>
        <a:spcBef>
          <a:spcPct val="0"/>
        </a:spcBef>
        <a:spcAft>
          <a:spcPct val="0"/>
        </a:spcAft>
        <a:defRPr sz="4500" b="1">
          <a:solidFill>
            <a:schemeClr val="tx2"/>
          </a:solidFill>
          <a:latin typeface="+mj-lt"/>
          <a:ea typeface="MS PGothic" pitchFamily="34" charset="-128"/>
          <a:cs typeface="+mj-cs"/>
        </a:defRPr>
      </a:lvl1pPr>
      <a:lvl2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2pPr>
      <a:lvl3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3pPr>
      <a:lvl4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4pPr>
      <a:lvl5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5pPr>
      <a:lvl6pPr marL="4572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6pPr>
      <a:lvl7pPr marL="9144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7pPr>
      <a:lvl8pPr marL="13716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8pPr>
      <a:lvl9pPr marL="18288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9pPr>
    </p:titleStyle>
    <p:bodyStyle>
      <a:lvl1pPr marL="168275" indent="-168275" algn="l" defTabSz="457200" rtl="0" eaLnBrk="0" fontAlgn="base" hangingPunct="0">
        <a:lnSpc>
          <a:spcPct val="95000"/>
        </a:lnSpc>
        <a:spcBef>
          <a:spcPct val="0"/>
        </a:spcBef>
        <a:spcAft>
          <a:spcPct val="0"/>
        </a:spcAft>
        <a:buSzPct val="90000"/>
        <a:defRPr b="1">
          <a:solidFill>
            <a:schemeClr val="tx1"/>
          </a:solidFill>
          <a:latin typeface="+mn-lt"/>
          <a:ea typeface="MS PGothic" pitchFamily="34" charset="-128"/>
          <a:cs typeface="+mn-cs"/>
        </a:defRPr>
      </a:lvl1pPr>
      <a:lvl2pPr marL="368300" indent="-198438" algn="l" defTabSz="457200" rtl="0" eaLnBrk="0" fontAlgn="base" hangingPunct="0">
        <a:lnSpc>
          <a:spcPct val="95000"/>
        </a:lnSpc>
        <a:spcBef>
          <a:spcPct val="0"/>
        </a:spcBef>
        <a:spcAft>
          <a:spcPct val="0"/>
        </a:spcAft>
        <a:buSzPct val="90000"/>
        <a:buChar char="•"/>
        <a:defRPr>
          <a:solidFill>
            <a:schemeClr val="tx1"/>
          </a:solidFill>
          <a:latin typeface="+mn-lt"/>
          <a:ea typeface="MS PGothic" pitchFamily="34" charset="-128"/>
          <a:cs typeface="+mn-cs"/>
        </a:defRPr>
      </a:lvl2pPr>
      <a:lvl3pPr marL="585788" indent="-215900" algn="l" defTabSz="457200" rtl="0" eaLnBrk="0" fontAlgn="base" hangingPunct="0">
        <a:lnSpc>
          <a:spcPct val="95000"/>
        </a:lnSpc>
        <a:spcBef>
          <a:spcPct val="0"/>
        </a:spcBef>
        <a:spcAft>
          <a:spcPct val="0"/>
        </a:spcAft>
        <a:buSzPct val="90000"/>
        <a:buChar char="•"/>
        <a:defRPr>
          <a:solidFill>
            <a:schemeClr val="tx1"/>
          </a:solidFill>
          <a:latin typeface="+mn-lt"/>
          <a:ea typeface="MS PGothic" pitchFamily="34" charset="-128"/>
          <a:cs typeface="+mn-cs"/>
        </a:defRPr>
      </a:lvl3pPr>
      <a:lvl4pPr marL="801688" indent="-214313" algn="l" defTabSz="457200" rtl="0" eaLnBrk="0" fontAlgn="base" hangingPunct="0">
        <a:lnSpc>
          <a:spcPct val="95000"/>
        </a:lnSpc>
        <a:spcBef>
          <a:spcPct val="0"/>
        </a:spcBef>
        <a:spcAft>
          <a:spcPct val="0"/>
        </a:spcAft>
        <a:buSzPct val="90000"/>
        <a:buChar char="•"/>
        <a:defRPr>
          <a:solidFill>
            <a:schemeClr val="tx1"/>
          </a:solidFill>
          <a:latin typeface="+mn-lt"/>
          <a:ea typeface="MS PGothic" pitchFamily="34" charset="-128"/>
          <a:cs typeface="+mn-cs"/>
        </a:defRPr>
      </a:lvl4pPr>
      <a:lvl5pPr marL="1003300" indent="-200025" algn="l" defTabSz="457200" rtl="0" eaLnBrk="0" fontAlgn="base" hangingPunct="0">
        <a:lnSpc>
          <a:spcPct val="95000"/>
        </a:lnSpc>
        <a:spcBef>
          <a:spcPct val="0"/>
        </a:spcBef>
        <a:spcAft>
          <a:spcPct val="0"/>
        </a:spcAft>
        <a:buSzPct val="90000"/>
        <a:buChar char="•"/>
        <a:defRPr>
          <a:solidFill>
            <a:schemeClr val="tx1"/>
          </a:solidFill>
          <a:latin typeface="+mn-lt"/>
          <a:ea typeface="MS PGothic" pitchFamily="34" charset="-128"/>
          <a:cs typeface="+mn-cs"/>
        </a:defRPr>
      </a:lvl5pPr>
      <a:lvl6pPr marL="1460500" indent="-200025" algn="l" defTabSz="457200" rtl="0" fontAlgn="base">
        <a:lnSpc>
          <a:spcPct val="95000"/>
        </a:lnSpc>
        <a:spcBef>
          <a:spcPct val="0"/>
        </a:spcBef>
        <a:spcAft>
          <a:spcPct val="0"/>
        </a:spcAft>
        <a:buSzPct val="90000"/>
        <a:buChar char="•"/>
        <a:defRPr>
          <a:solidFill>
            <a:schemeClr val="tx1"/>
          </a:solidFill>
          <a:latin typeface="+mn-lt"/>
          <a:ea typeface="+mn-ea"/>
          <a:cs typeface="+mn-cs"/>
        </a:defRPr>
      </a:lvl6pPr>
      <a:lvl7pPr marL="1917700" indent="-200025" algn="l" defTabSz="457200" rtl="0" fontAlgn="base">
        <a:lnSpc>
          <a:spcPct val="95000"/>
        </a:lnSpc>
        <a:spcBef>
          <a:spcPct val="0"/>
        </a:spcBef>
        <a:spcAft>
          <a:spcPct val="0"/>
        </a:spcAft>
        <a:buSzPct val="90000"/>
        <a:buChar char="•"/>
        <a:defRPr>
          <a:solidFill>
            <a:schemeClr val="tx1"/>
          </a:solidFill>
          <a:latin typeface="+mn-lt"/>
          <a:ea typeface="+mn-ea"/>
          <a:cs typeface="+mn-cs"/>
        </a:defRPr>
      </a:lvl7pPr>
      <a:lvl8pPr marL="2374900" indent="-200025" algn="l" defTabSz="457200" rtl="0" fontAlgn="base">
        <a:lnSpc>
          <a:spcPct val="95000"/>
        </a:lnSpc>
        <a:spcBef>
          <a:spcPct val="0"/>
        </a:spcBef>
        <a:spcAft>
          <a:spcPct val="0"/>
        </a:spcAft>
        <a:buSzPct val="90000"/>
        <a:buChar char="•"/>
        <a:defRPr>
          <a:solidFill>
            <a:schemeClr val="tx1"/>
          </a:solidFill>
          <a:latin typeface="+mn-lt"/>
          <a:ea typeface="+mn-ea"/>
          <a:cs typeface="+mn-cs"/>
        </a:defRPr>
      </a:lvl8pPr>
      <a:lvl9pPr marL="2832100" indent="-200025" algn="l" defTabSz="457200" rtl="0" fontAlgn="base">
        <a:lnSpc>
          <a:spcPct val="95000"/>
        </a:lnSpc>
        <a:spcBef>
          <a:spcPct val="0"/>
        </a:spcBef>
        <a:spcAft>
          <a:spcPct val="0"/>
        </a:spcAft>
        <a:buSzPct val="90000"/>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3"/>
          <p:cNvSpPr>
            <a:spLocks noGrp="1" noChangeArrowheads="1"/>
          </p:cNvSpPr>
          <p:nvPr>
            <p:ph type="title"/>
          </p:nvPr>
        </p:nvSpPr>
        <p:spPr bwMode="auto">
          <a:xfrm>
            <a:off x="274638" y="161925"/>
            <a:ext cx="8553450" cy="6445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ltLang="en-US" smtClean="0"/>
              <a:t>CLICK TO EDIT MASTER TITLE</a:t>
            </a:r>
          </a:p>
        </p:txBody>
      </p:sp>
      <p:sp>
        <p:nvSpPr>
          <p:cNvPr id="73734" name="Rectangle 6"/>
          <p:cNvSpPr>
            <a:spLocks noGrp="1" noChangeArrowheads="1"/>
          </p:cNvSpPr>
          <p:nvPr>
            <p:ph type="sldNum" sz="quarter" idx="4"/>
          </p:nvPr>
        </p:nvSpPr>
        <p:spPr bwMode="auto">
          <a:xfrm>
            <a:off x="6823075" y="6505575"/>
            <a:ext cx="1228725" cy="165100"/>
          </a:xfrm>
          <a:prstGeom prst="rect">
            <a:avLst/>
          </a:prstGeom>
          <a:noFill/>
          <a:ln>
            <a:noFill/>
          </a:ln>
          <a:effectLst/>
          <a:extLst/>
        </p:spPr>
        <p:txBody>
          <a:bodyPr vert="horz" wrap="square" lIns="0" tIns="0" rIns="0" bIns="0" numCol="1" anchor="t" anchorCtr="0" compatLnSpc="1">
            <a:prstTxWarp prst="textNoShape">
              <a:avLst/>
            </a:prstTxWarp>
          </a:bodyPr>
          <a:lstStyle>
            <a:lvl1pPr eaLnBrk="0" hangingPunct="0">
              <a:defRPr sz="1000">
                <a:latin typeface="Arial" charset="0"/>
                <a:ea typeface="ＭＳ Ｐゴシック" charset="-128"/>
              </a:defRPr>
            </a:lvl1pPr>
          </a:lstStyle>
          <a:p>
            <a:pPr fontAlgn="base">
              <a:spcBef>
                <a:spcPct val="0"/>
              </a:spcBef>
              <a:spcAft>
                <a:spcPct val="0"/>
              </a:spcAft>
              <a:defRPr/>
            </a:pPr>
            <a:r>
              <a:rPr lang="en-GB">
                <a:solidFill>
                  <a:srgbClr val="000000"/>
                </a:solidFill>
              </a:rPr>
              <a:t>Page </a:t>
            </a:r>
            <a:fld id="{076D826E-1CBF-40A9-8278-406A92E78F9C}" type="slidenum">
              <a:rPr lang="en-GB">
                <a:solidFill>
                  <a:srgbClr val="000000"/>
                </a:solidFill>
              </a:rPr>
              <a:pPr fontAlgn="base">
                <a:spcBef>
                  <a:spcPct val="0"/>
                </a:spcBef>
                <a:spcAft>
                  <a:spcPct val="0"/>
                </a:spcAft>
                <a:defRPr/>
              </a:pPr>
              <a:t>‹Nº›</a:t>
            </a:fld>
            <a:endParaRPr lang="en-GB">
              <a:solidFill>
                <a:srgbClr val="000000"/>
              </a:solidFill>
            </a:endParaRPr>
          </a:p>
        </p:txBody>
      </p:sp>
      <p:sp>
        <p:nvSpPr>
          <p:cNvPr id="4100" name="Rectangle 7"/>
          <p:cNvSpPr>
            <a:spLocks noGrp="1" noChangeArrowheads="1"/>
          </p:cNvSpPr>
          <p:nvPr>
            <p:ph type="body" idx="1"/>
          </p:nvPr>
        </p:nvSpPr>
        <p:spPr bwMode="auto">
          <a:xfrm>
            <a:off x="284163" y="1689100"/>
            <a:ext cx="8572500" cy="42799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pic>
        <p:nvPicPr>
          <p:cNvPr id="4101" name="Picture 10" descr="Black logo_060212"/>
          <p:cNvPicPr>
            <a:picLocks noChangeAspect="1" noChangeArrowheads="1"/>
          </p:cNvPicPr>
          <p:nvPr userDrawn="1"/>
        </p:nvPicPr>
        <p:blipFill>
          <a:blip r:embed="rId13"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58" r:id="rId1"/>
    <p:sldLayoutId id="2147483959" r:id="rId2"/>
    <p:sldLayoutId id="2147483960" r:id="rId3"/>
    <p:sldLayoutId id="2147483961" r:id="rId4"/>
    <p:sldLayoutId id="2147483962" r:id="rId5"/>
    <p:sldLayoutId id="2147483963" r:id="rId6"/>
    <p:sldLayoutId id="2147483964" r:id="rId7"/>
    <p:sldLayoutId id="2147483965" r:id="rId8"/>
    <p:sldLayoutId id="2147483966" r:id="rId9"/>
    <p:sldLayoutId id="2147483967" r:id="rId10"/>
    <p:sldLayoutId id="2147483968" r:id="rId11"/>
  </p:sldLayoutIdLst>
  <p:hf hdr="0" ftr="0" dt="0"/>
  <p:txStyles>
    <p:titleStyle>
      <a:lvl1pPr algn="l" rtl="0" eaLnBrk="0" fontAlgn="base" hangingPunct="0">
        <a:lnSpc>
          <a:spcPts val="4800"/>
        </a:lnSpc>
        <a:spcBef>
          <a:spcPct val="0"/>
        </a:spcBef>
        <a:spcAft>
          <a:spcPct val="0"/>
        </a:spcAft>
        <a:defRPr sz="4500" b="1">
          <a:solidFill>
            <a:schemeClr val="tx2"/>
          </a:solidFill>
          <a:latin typeface="+mj-lt"/>
          <a:ea typeface="MS PGothic" pitchFamily="34" charset="-128"/>
          <a:cs typeface="+mj-cs"/>
        </a:defRPr>
      </a:lvl1pPr>
      <a:lvl2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2pPr>
      <a:lvl3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3pPr>
      <a:lvl4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4pPr>
      <a:lvl5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Arial" charset="0"/>
        </a:defRPr>
      </a:lvl5pPr>
      <a:lvl6pPr marL="4572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6pPr>
      <a:lvl7pPr marL="9144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7pPr>
      <a:lvl8pPr marL="13716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8pPr>
      <a:lvl9pPr marL="18288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9pPr>
    </p:titleStyle>
    <p:bodyStyle>
      <a:lvl1pPr marL="342900" indent="-342900" algn="l" defTabSz="457200" rtl="0" eaLnBrk="0" fontAlgn="base" hangingPunct="0">
        <a:lnSpc>
          <a:spcPct val="95000"/>
        </a:lnSpc>
        <a:spcBef>
          <a:spcPct val="0"/>
        </a:spcBef>
        <a:spcAft>
          <a:spcPct val="0"/>
        </a:spcAft>
        <a:buFont typeface="Arial" pitchFamily="34" charset="0"/>
        <a:defRPr b="1">
          <a:solidFill>
            <a:schemeClr val="tx1"/>
          </a:solidFill>
          <a:latin typeface="+mn-lt"/>
          <a:ea typeface="MS PGothic" pitchFamily="34" charset="-128"/>
          <a:cs typeface="+mn-cs"/>
        </a:defRPr>
      </a:lvl1pPr>
      <a:lvl2pPr marL="1588" indent="455613" algn="l" defTabSz="457200" rtl="0" eaLnBrk="0" fontAlgn="base" hangingPunct="0">
        <a:lnSpc>
          <a:spcPct val="95000"/>
        </a:lnSpc>
        <a:spcBef>
          <a:spcPct val="0"/>
        </a:spcBef>
        <a:spcAft>
          <a:spcPct val="0"/>
        </a:spcAft>
        <a:buFont typeface="Arial" pitchFamily="34" charset="0"/>
        <a:defRPr>
          <a:solidFill>
            <a:schemeClr val="tx1"/>
          </a:solidFill>
          <a:latin typeface="+mn-lt"/>
          <a:ea typeface="MS PGothic" pitchFamily="34" charset="-128"/>
          <a:cs typeface="+mn-cs"/>
        </a:defRPr>
      </a:lvl2pPr>
      <a:lvl3pPr marL="3175" indent="911225" algn="l" defTabSz="457200" rtl="0" eaLnBrk="0" fontAlgn="base" hangingPunct="0">
        <a:lnSpc>
          <a:spcPct val="95000"/>
        </a:lnSpc>
        <a:spcBef>
          <a:spcPct val="0"/>
        </a:spcBef>
        <a:spcAft>
          <a:spcPct val="0"/>
        </a:spcAft>
        <a:buFont typeface="Arial" pitchFamily="34" charset="0"/>
        <a:defRPr>
          <a:solidFill>
            <a:schemeClr val="tx1"/>
          </a:solidFill>
          <a:latin typeface="+mn-lt"/>
          <a:ea typeface="MS PGothic" pitchFamily="34" charset="-128"/>
          <a:cs typeface="+mn-cs"/>
        </a:defRPr>
      </a:lvl3pPr>
      <a:lvl4pPr marL="4763" indent="1366838" algn="l" defTabSz="457200" rtl="0" eaLnBrk="0" fontAlgn="base" hangingPunct="0">
        <a:lnSpc>
          <a:spcPct val="95000"/>
        </a:lnSpc>
        <a:spcBef>
          <a:spcPct val="0"/>
        </a:spcBef>
        <a:spcAft>
          <a:spcPct val="0"/>
        </a:spcAft>
        <a:buFont typeface="Arial" pitchFamily="34" charset="0"/>
        <a:defRPr>
          <a:solidFill>
            <a:schemeClr val="tx1"/>
          </a:solidFill>
          <a:latin typeface="+mn-lt"/>
          <a:ea typeface="MS PGothic" pitchFamily="34" charset="-128"/>
          <a:cs typeface="+mn-cs"/>
        </a:defRPr>
      </a:lvl4pPr>
      <a:lvl5pPr marL="6350" indent="1822450" algn="l" defTabSz="457200" rtl="0" eaLnBrk="0" fontAlgn="base" hangingPunct="0">
        <a:lnSpc>
          <a:spcPct val="95000"/>
        </a:lnSpc>
        <a:spcBef>
          <a:spcPct val="0"/>
        </a:spcBef>
        <a:spcAft>
          <a:spcPct val="0"/>
        </a:spcAft>
        <a:buFont typeface="Arial" pitchFamily="34" charset="0"/>
        <a:defRPr>
          <a:solidFill>
            <a:schemeClr val="tx1"/>
          </a:solidFill>
          <a:latin typeface="+mn-lt"/>
          <a:ea typeface="MS PGothic" pitchFamily="34" charset="-128"/>
          <a:cs typeface="+mn-cs"/>
        </a:defRPr>
      </a:lvl5pPr>
      <a:lvl6pPr marL="463550" algn="l" defTabSz="457200" rtl="0" fontAlgn="base">
        <a:lnSpc>
          <a:spcPct val="95000"/>
        </a:lnSpc>
        <a:spcBef>
          <a:spcPct val="0"/>
        </a:spcBef>
        <a:spcAft>
          <a:spcPct val="0"/>
        </a:spcAft>
        <a:buFont typeface="Arial" charset="0"/>
        <a:defRPr>
          <a:solidFill>
            <a:schemeClr val="tx1"/>
          </a:solidFill>
          <a:latin typeface="+mn-lt"/>
          <a:ea typeface="+mn-ea"/>
          <a:cs typeface="+mn-cs"/>
        </a:defRPr>
      </a:lvl6pPr>
      <a:lvl7pPr marL="920750" algn="l" defTabSz="457200" rtl="0" fontAlgn="base">
        <a:lnSpc>
          <a:spcPct val="95000"/>
        </a:lnSpc>
        <a:spcBef>
          <a:spcPct val="0"/>
        </a:spcBef>
        <a:spcAft>
          <a:spcPct val="0"/>
        </a:spcAft>
        <a:buFont typeface="Arial" charset="0"/>
        <a:defRPr>
          <a:solidFill>
            <a:schemeClr val="tx1"/>
          </a:solidFill>
          <a:latin typeface="+mn-lt"/>
          <a:ea typeface="+mn-ea"/>
          <a:cs typeface="+mn-cs"/>
        </a:defRPr>
      </a:lvl7pPr>
      <a:lvl8pPr marL="1377950" algn="l" defTabSz="457200" rtl="0" fontAlgn="base">
        <a:lnSpc>
          <a:spcPct val="95000"/>
        </a:lnSpc>
        <a:spcBef>
          <a:spcPct val="0"/>
        </a:spcBef>
        <a:spcAft>
          <a:spcPct val="0"/>
        </a:spcAft>
        <a:buFont typeface="Arial" charset="0"/>
        <a:defRPr>
          <a:solidFill>
            <a:schemeClr val="tx1"/>
          </a:solidFill>
          <a:latin typeface="+mn-lt"/>
          <a:ea typeface="+mn-ea"/>
          <a:cs typeface="+mn-cs"/>
        </a:defRPr>
      </a:lvl8pPr>
      <a:lvl9pPr marL="1835150" algn="l" defTabSz="457200" rtl="0" fontAlgn="base">
        <a:lnSpc>
          <a:spcPct val="95000"/>
        </a:lnSpc>
        <a:spcBef>
          <a:spcPct val="0"/>
        </a:spcBef>
        <a:spcAft>
          <a:spcPct val="0"/>
        </a:spcAft>
        <a:buFont typeface="Arial" charset="0"/>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Grp="1" noChangeArrowheads="1"/>
          </p:cNvSpPr>
          <p:nvPr>
            <p:ph type="title"/>
          </p:nvPr>
        </p:nvSpPr>
        <p:spPr bwMode="auto">
          <a:xfrm>
            <a:off x="274638" y="161925"/>
            <a:ext cx="8553450" cy="644525"/>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TITLE</a:t>
            </a:r>
          </a:p>
        </p:txBody>
      </p:sp>
      <p:sp>
        <p:nvSpPr>
          <p:cNvPr id="20491" name="Rectangle 11"/>
          <p:cNvSpPr>
            <a:spLocks noGrp="1" noChangeArrowheads="1"/>
          </p:cNvSpPr>
          <p:nvPr>
            <p:ph type="sldNum" sz="quarter" idx="4"/>
          </p:nvPr>
        </p:nvSpPr>
        <p:spPr bwMode="auto">
          <a:xfrm>
            <a:off x="6823075" y="6505575"/>
            <a:ext cx="1228725" cy="1651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defRPr sz="1000">
                <a:solidFill>
                  <a:srgbClr val="000000"/>
                </a:solidFill>
                <a:latin typeface="Arial" charset="0"/>
                <a:ea typeface="+mn-ea"/>
                <a:cs typeface="+mn-cs"/>
              </a:defRPr>
            </a:lvl1pPr>
          </a:lstStyle>
          <a:p>
            <a:pPr fontAlgn="base">
              <a:spcBef>
                <a:spcPct val="0"/>
              </a:spcBef>
              <a:spcAft>
                <a:spcPct val="0"/>
              </a:spcAft>
              <a:defRPr/>
            </a:pPr>
            <a:r>
              <a:rPr lang="en-GB"/>
              <a:t>Page </a:t>
            </a:r>
            <a:fld id="{F07999AC-0F33-4D74-80A3-D1C991FEB2FD}" type="slidenum">
              <a:rPr lang="en-GB"/>
              <a:pPr fontAlgn="base">
                <a:spcBef>
                  <a:spcPct val="0"/>
                </a:spcBef>
                <a:spcAft>
                  <a:spcPct val="0"/>
                </a:spcAft>
                <a:defRPr/>
              </a:pPr>
              <a:t>‹Nº›</a:t>
            </a:fld>
            <a:endParaRPr lang="en-GB"/>
          </a:p>
        </p:txBody>
      </p:sp>
      <p:sp>
        <p:nvSpPr>
          <p:cNvPr id="1028" name="Rectangle 15"/>
          <p:cNvSpPr>
            <a:spLocks noGrp="1" noChangeArrowheads="1"/>
          </p:cNvSpPr>
          <p:nvPr>
            <p:ph type="body" idx="1"/>
          </p:nvPr>
        </p:nvSpPr>
        <p:spPr bwMode="auto">
          <a:xfrm>
            <a:off x="284163" y="1689100"/>
            <a:ext cx="6842125" cy="42799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cSld>
  <p:clrMap bg1="lt1" tx1="dk1" bg2="lt2" tx2="dk2" accent1="accent1" accent2="accent2" accent3="accent3" accent4="accent4" accent5="accent5" accent6="accent6" hlink="hlink" folHlink="folHlink"/>
  <p:sldLayoutIdLst>
    <p:sldLayoutId id="2147483971" r:id="rId1"/>
    <p:sldLayoutId id="2147483972" r:id="rId2"/>
    <p:sldLayoutId id="2147483974" r:id="rId3"/>
    <p:sldLayoutId id="2147483975" r:id="rId4"/>
    <p:sldLayoutId id="2147483976" r:id="rId5"/>
  </p:sldLayoutIdLst>
  <p:hf hdr="0" ftr="0" dt="0"/>
  <p:txStyles>
    <p:titleStyle>
      <a:lvl1pPr algn="l" rtl="0" eaLnBrk="0" fontAlgn="base" hangingPunct="0">
        <a:lnSpc>
          <a:spcPts val="4800"/>
        </a:lnSpc>
        <a:spcBef>
          <a:spcPct val="0"/>
        </a:spcBef>
        <a:spcAft>
          <a:spcPct val="0"/>
        </a:spcAft>
        <a:defRPr sz="4500" b="1" kern="1200">
          <a:solidFill>
            <a:schemeClr val="tx2"/>
          </a:solidFill>
          <a:latin typeface="+mj-lt"/>
          <a:ea typeface="+mj-ea"/>
          <a:cs typeface="+mj-cs"/>
        </a:defRPr>
      </a:lvl1pPr>
      <a:lvl2pPr algn="l" rtl="0" eaLnBrk="0" fontAlgn="base" hangingPunct="0">
        <a:lnSpc>
          <a:spcPts val="4800"/>
        </a:lnSpc>
        <a:spcBef>
          <a:spcPct val="0"/>
        </a:spcBef>
        <a:spcAft>
          <a:spcPct val="0"/>
        </a:spcAft>
        <a:defRPr sz="4500" b="1">
          <a:solidFill>
            <a:schemeClr val="tx2"/>
          </a:solidFill>
          <a:latin typeface="Arial" charset="0"/>
          <a:ea typeface="ＭＳ Ｐゴシック" charset="0"/>
          <a:cs typeface="ＭＳ Ｐゴシック" charset="0"/>
        </a:defRPr>
      </a:lvl2pPr>
      <a:lvl3pPr algn="l" rtl="0" eaLnBrk="0" fontAlgn="base" hangingPunct="0">
        <a:lnSpc>
          <a:spcPts val="4800"/>
        </a:lnSpc>
        <a:spcBef>
          <a:spcPct val="0"/>
        </a:spcBef>
        <a:spcAft>
          <a:spcPct val="0"/>
        </a:spcAft>
        <a:defRPr sz="4500" b="1">
          <a:solidFill>
            <a:schemeClr val="tx2"/>
          </a:solidFill>
          <a:latin typeface="Arial" charset="0"/>
          <a:ea typeface="ＭＳ Ｐゴシック" charset="0"/>
          <a:cs typeface="ＭＳ Ｐゴシック" charset="0"/>
        </a:defRPr>
      </a:lvl3pPr>
      <a:lvl4pPr algn="l" rtl="0" eaLnBrk="0" fontAlgn="base" hangingPunct="0">
        <a:lnSpc>
          <a:spcPts val="4800"/>
        </a:lnSpc>
        <a:spcBef>
          <a:spcPct val="0"/>
        </a:spcBef>
        <a:spcAft>
          <a:spcPct val="0"/>
        </a:spcAft>
        <a:defRPr sz="4500" b="1">
          <a:solidFill>
            <a:schemeClr val="tx2"/>
          </a:solidFill>
          <a:latin typeface="Arial" charset="0"/>
          <a:ea typeface="ＭＳ Ｐゴシック" charset="0"/>
          <a:cs typeface="ＭＳ Ｐゴシック" charset="0"/>
        </a:defRPr>
      </a:lvl4pPr>
      <a:lvl5pPr algn="l" rtl="0" eaLnBrk="0" fontAlgn="base" hangingPunct="0">
        <a:lnSpc>
          <a:spcPts val="4800"/>
        </a:lnSpc>
        <a:spcBef>
          <a:spcPct val="0"/>
        </a:spcBef>
        <a:spcAft>
          <a:spcPct val="0"/>
        </a:spcAft>
        <a:defRPr sz="4500" b="1">
          <a:solidFill>
            <a:schemeClr val="tx2"/>
          </a:solidFill>
          <a:latin typeface="Arial"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algn="l" defTabSz="457200" rtl="0" eaLnBrk="0" fontAlgn="base" hangingPunct="0">
        <a:lnSpc>
          <a:spcPct val="95000"/>
        </a:lnSpc>
        <a:spcBef>
          <a:spcPct val="0"/>
        </a:spcBef>
        <a:spcAft>
          <a:spcPct val="0"/>
        </a:spcAft>
        <a:buFont typeface="Arial" charset="0"/>
        <a:defRPr b="1" kern="1200">
          <a:solidFill>
            <a:schemeClr val="tx1"/>
          </a:solidFill>
          <a:latin typeface="+mn-lt"/>
          <a:ea typeface="+mn-ea"/>
          <a:cs typeface="+mn-cs"/>
        </a:defRPr>
      </a:lvl1pPr>
      <a:lvl2pPr marL="1588" algn="l" defTabSz="457200" rtl="0" eaLnBrk="0" fontAlgn="base" hangingPunct="0">
        <a:lnSpc>
          <a:spcPct val="95000"/>
        </a:lnSpc>
        <a:spcBef>
          <a:spcPct val="0"/>
        </a:spcBef>
        <a:spcAft>
          <a:spcPct val="0"/>
        </a:spcAft>
        <a:buFont typeface="Arial" charset="0"/>
        <a:defRPr kern="1200">
          <a:solidFill>
            <a:schemeClr val="tx1"/>
          </a:solidFill>
          <a:latin typeface="+mn-lt"/>
          <a:ea typeface="+mn-ea"/>
          <a:cs typeface="+mn-cs"/>
        </a:defRPr>
      </a:lvl2pPr>
      <a:lvl3pPr marL="3175" algn="l" defTabSz="457200" rtl="0" eaLnBrk="0" fontAlgn="base" hangingPunct="0">
        <a:lnSpc>
          <a:spcPct val="95000"/>
        </a:lnSpc>
        <a:spcBef>
          <a:spcPct val="0"/>
        </a:spcBef>
        <a:spcAft>
          <a:spcPct val="0"/>
        </a:spcAft>
        <a:buFont typeface="Arial" charset="0"/>
        <a:defRPr kern="1200">
          <a:solidFill>
            <a:schemeClr val="tx1"/>
          </a:solidFill>
          <a:latin typeface="+mn-lt"/>
          <a:ea typeface="+mn-ea"/>
          <a:cs typeface="+mn-cs"/>
        </a:defRPr>
      </a:lvl3pPr>
      <a:lvl4pPr marL="4763" algn="l" defTabSz="457200" rtl="0" eaLnBrk="0" fontAlgn="base" hangingPunct="0">
        <a:lnSpc>
          <a:spcPct val="95000"/>
        </a:lnSpc>
        <a:spcBef>
          <a:spcPct val="0"/>
        </a:spcBef>
        <a:spcAft>
          <a:spcPct val="0"/>
        </a:spcAft>
        <a:buFont typeface="Arial" charset="0"/>
        <a:defRPr kern="1200">
          <a:solidFill>
            <a:schemeClr val="tx1"/>
          </a:solidFill>
          <a:latin typeface="+mn-lt"/>
          <a:ea typeface="+mn-ea"/>
          <a:cs typeface="+mn-cs"/>
        </a:defRPr>
      </a:lvl4pPr>
      <a:lvl5pPr marL="6350" algn="l" defTabSz="457200" rtl="0" eaLnBrk="0" fontAlgn="base" hangingPunct="0">
        <a:lnSpc>
          <a:spcPct val="95000"/>
        </a:lnSpc>
        <a:spcBef>
          <a:spcPct val="0"/>
        </a:spcBef>
        <a:spcAft>
          <a:spcPct val="0"/>
        </a:spcAft>
        <a:buFont typeface="Arial" charset="0"/>
        <a:defRPr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nl-NL" smtClean="0"/>
              <a:t>CLICK TO EDIT MASTER TITLE STYLE</a:t>
            </a:r>
          </a:p>
        </p:txBody>
      </p:sp>
      <p:sp>
        <p:nvSpPr>
          <p:cNvPr id="1027" name="Rectangle 3"/>
          <p:cNvSpPr>
            <a:spLocks noGrp="1" noChangeArrowheads="1"/>
          </p:cNvSpPr>
          <p:nvPr>
            <p:ph type="body" idx="1"/>
          </p:nvPr>
        </p:nvSpPr>
        <p:spPr bwMode="auto">
          <a:xfrm>
            <a:off x="457200" y="1600200"/>
            <a:ext cx="8229600" cy="4278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ltLang="nl-NL" smtClean="0"/>
              <a:t>Click to edit Master text styles</a:t>
            </a:r>
          </a:p>
          <a:p>
            <a:pPr lvl="1"/>
            <a:r>
              <a:rPr lang="en-GB" altLang="nl-NL" smtClean="0"/>
              <a:t>Second level</a:t>
            </a:r>
          </a:p>
          <a:p>
            <a:pPr lvl="2"/>
            <a:r>
              <a:rPr lang="en-GB" altLang="nl-NL" smtClean="0"/>
              <a:t>Third level</a:t>
            </a:r>
          </a:p>
          <a:p>
            <a:pPr lvl="3"/>
            <a:r>
              <a:rPr lang="en-GB" altLang="nl-NL" smtClean="0"/>
              <a:t>Fourth level</a:t>
            </a:r>
          </a:p>
          <a:p>
            <a:pPr lvl="4"/>
            <a:r>
              <a:rPr lang="en-GB" altLang="nl-NL" smtClean="0"/>
              <a:t>Fifth level</a:t>
            </a:r>
          </a:p>
        </p:txBody>
      </p:sp>
      <p:sp>
        <p:nvSpPr>
          <p:cNvPr id="1029" name="Text Box 10"/>
          <p:cNvSpPr txBox="1">
            <a:spLocks noChangeArrowheads="1"/>
          </p:cNvSpPr>
          <p:nvPr userDrawn="1"/>
        </p:nvSpPr>
        <p:spPr bwMode="auto">
          <a:xfrm>
            <a:off x="6823075" y="6453188"/>
            <a:ext cx="1227138" cy="165100"/>
          </a:xfrm>
          <a:prstGeom prst="rect">
            <a:avLst/>
          </a:prstGeom>
          <a:noFill/>
          <a:ln>
            <a:noFill/>
          </a:ln>
          <a:effectLs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fontAlgn="base" hangingPunct="1">
              <a:spcBef>
                <a:spcPct val="50000"/>
              </a:spcBef>
              <a:spcAft>
                <a:spcPct val="0"/>
              </a:spcAft>
              <a:defRPr/>
            </a:pPr>
            <a:r>
              <a:rPr lang="en-GB" sz="1000" smtClean="0">
                <a:solidFill>
                  <a:srgbClr val="000000"/>
                </a:solidFill>
              </a:rPr>
              <a:t>Page </a:t>
            </a:r>
            <a:fld id="{2A9C9589-962D-49F7-9413-BF862B9CA3C4}" type="slidenum">
              <a:rPr lang="en-GB" sz="1000" smtClean="0">
                <a:solidFill>
                  <a:srgbClr val="000000"/>
                </a:solidFill>
              </a:rPr>
              <a:pPr eaLnBrk="1" fontAlgn="base" hangingPunct="1">
                <a:spcBef>
                  <a:spcPct val="50000"/>
                </a:spcBef>
                <a:spcAft>
                  <a:spcPct val="0"/>
                </a:spcAft>
                <a:defRPr/>
              </a:pPr>
              <a:t>‹Nº›</a:t>
            </a:fld>
            <a:endParaRPr lang="en-GB" sz="1000" smtClean="0">
              <a:solidFill>
                <a:srgbClr val="000000"/>
              </a:solidFill>
            </a:endParaRPr>
          </a:p>
        </p:txBody>
      </p:sp>
      <p:pic>
        <p:nvPicPr>
          <p:cNvPr id="2" name="Picture 7" descr="Black logo_060212"/>
          <p:cNvPicPr>
            <a:picLocks noChangeAspect="1" noChangeArrowheads="1"/>
          </p:cNvPicPr>
          <p:nvPr userDrawn="1"/>
        </p:nvPicPr>
        <p:blipFill>
          <a:blip r:embed="rId13"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92" r:id="rId1"/>
    <p:sldLayoutId id="2147483993" r:id="rId2"/>
    <p:sldLayoutId id="2147483994" r:id="rId3"/>
    <p:sldLayoutId id="2147483995" r:id="rId4"/>
    <p:sldLayoutId id="2147483996" r:id="rId5"/>
    <p:sldLayoutId id="2147483997" r:id="rId6"/>
    <p:sldLayoutId id="2147483998" r:id="rId7"/>
    <p:sldLayoutId id="2147483999" r:id="rId8"/>
    <p:sldLayoutId id="2147484000" r:id="rId9"/>
    <p:sldLayoutId id="2147484001" r:id="rId10"/>
    <p:sldLayoutId id="2147484002" r:id="rId11"/>
  </p:sldLayoutIdLst>
  <p:txStyles>
    <p:titleStyle>
      <a:lvl1pPr algn="l" rtl="0" eaLnBrk="0" fontAlgn="base" hangingPunct="0">
        <a:spcBef>
          <a:spcPct val="0"/>
        </a:spcBef>
        <a:spcAft>
          <a:spcPct val="0"/>
        </a:spcAft>
        <a:defRPr sz="3500" b="1">
          <a:solidFill>
            <a:srgbClr val="61A534"/>
          </a:solidFill>
          <a:latin typeface="+mj-lt"/>
          <a:ea typeface="ＭＳ Ｐゴシック" charset="0"/>
          <a:cs typeface="ＭＳ Ｐゴシック" charset="0"/>
        </a:defRPr>
      </a:lvl1pPr>
      <a:lvl2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2pPr>
      <a:lvl3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3pPr>
      <a:lvl4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4pPr>
      <a:lvl5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5pPr>
      <a:lvl6pPr marL="457200" algn="l" rtl="0" fontAlgn="base">
        <a:spcBef>
          <a:spcPct val="0"/>
        </a:spcBef>
        <a:spcAft>
          <a:spcPct val="0"/>
        </a:spcAft>
        <a:defRPr sz="3500" b="1">
          <a:solidFill>
            <a:srgbClr val="61A534"/>
          </a:solidFill>
          <a:latin typeface="Arial" charset="0"/>
        </a:defRPr>
      </a:lvl6pPr>
      <a:lvl7pPr marL="914400" algn="l" rtl="0" fontAlgn="base">
        <a:spcBef>
          <a:spcPct val="0"/>
        </a:spcBef>
        <a:spcAft>
          <a:spcPct val="0"/>
        </a:spcAft>
        <a:defRPr sz="3500" b="1">
          <a:solidFill>
            <a:srgbClr val="61A534"/>
          </a:solidFill>
          <a:latin typeface="Arial" charset="0"/>
        </a:defRPr>
      </a:lvl7pPr>
      <a:lvl8pPr marL="1371600" algn="l" rtl="0" fontAlgn="base">
        <a:spcBef>
          <a:spcPct val="0"/>
        </a:spcBef>
        <a:spcAft>
          <a:spcPct val="0"/>
        </a:spcAft>
        <a:defRPr sz="3500" b="1">
          <a:solidFill>
            <a:srgbClr val="61A534"/>
          </a:solidFill>
          <a:latin typeface="Arial" charset="0"/>
        </a:defRPr>
      </a:lvl8pPr>
      <a:lvl9pPr marL="1828800" algn="l" rtl="0" fontAlgn="base">
        <a:spcBef>
          <a:spcPct val="0"/>
        </a:spcBef>
        <a:spcAft>
          <a:spcPct val="0"/>
        </a:spcAft>
        <a:defRPr sz="3500" b="1">
          <a:solidFill>
            <a:srgbClr val="61A534"/>
          </a:solidFill>
          <a:latin typeface="Arial" charset="0"/>
        </a:defRPr>
      </a:lvl9pPr>
    </p:titleStyle>
    <p:bodyStyle>
      <a:lvl1pPr marL="342900" indent="-342900" algn="l" rtl="0" eaLnBrk="0" fontAlgn="base" hangingPunct="0">
        <a:spcBef>
          <a:spcPts val="900"/>
        </a:spcBef>
        <a:spcAft>
          <a:spcPct val="0"/>
        </a:spcAft>
        <a:buChar char="•"/>
        <a:defRPr sz="2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a:solidFill>
            <a:schemeClr val="tx1"/>
          </a:solidFill>
          <a:latin typeface="+mn-lt"/>
          <a:ea typeface="ＭＳ Ｐゴシック" charset="0"/>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nl-NL" smtClean="0"/>
              <a:t>CLICK TO EDIT MASTER TITLE STYLE</a:t>
            </a:r>
          </a:p>
        </p:txBody>
      </p:sp>
      <p:sp>
        <p:nvSpPr>
          <p:cNvPr id="1027" name="Rectangle 3"/>
          <p:cNvSpPr>
            <a:spLocks noGrp="1" noChangeArrowheads="1"/>
          </p:cNvSpPr>
          <p:nvPr>
            <p:ph type="body" idx="1"/>
          </p:nvPr>
        </p:nvSpPr>
        <p:spPr bwMode="auto">
          <a:xfrm>
            <a:off x="457200" y="1600200"/>
            <a:ext cx="8229600" cy="4278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ltLang="nl-NL" smtClean="0"/>
              <a:t>Click to edit Master text styles</a:t>
            </a:r>
          </a:p>
          <a:p>
            <a:pPr lvl="1"/>
            <a:r>
              <a:rPr lang="en-GB" altLang="nl-NL" smtClean="0"/>
              <a:t>Second level</a:t>
            </a:r>
          </a:p>
          <a:p>
            <a:pPr lvl="2"/>
            <a:r>
              <a:rPr lang="en-GB" altLang="nl-NL" smtClean="0"/>
              <a:t>Third level</a:t>
            </a:r>
          </a:p>
          <a:p>
            <a:pPr lvl="3"/>
            <a:r>
              <a:rPr lang="en-GB" altLang="nl-NL" smtClean="0"/>
              <a:t>Fourth level</a:t>
            </a:r>
          </a:p>
          <a:p>
            <a:pPr lvl="4"/>
            <a:r>
              <a:rPr lang="en-GB" altLang="nl-NL" smtClean="0"/>
              <a:t>Fifth level</a:t>
            </a:r>
          </a:p>
        </p:txBody>
      </p:sp>
      <p:sp>
        <p:nvSpPr>
          <p:cNvPr id="1029" name="Text Box 10"/>
          <p:cNvSpPr txBox="1">
            <a:spLocks noChangeArrowheads="1"/>
          </p:cNvSpPr>
          <p:nvPr userDrawn="1"/>
        </p:nvSpPr>
        <p:spPr bwMode="auto">
          <a:xfrm>
            <a:off x="6823075" y="6453188"/>
            <a:ext cx="1227138" cy="165100"/>
          </a:xfrm>
          <a:prstGeom prst="rect">
            <a:avLst/>
          </a:prstGeom>
          <a:noFill/>
          <a:ln>
            <a:noFill/>
          </a:ln>
          <a:effectLs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fontAlgn="base" hangingPunct="1">
              <a:spcBef>
                <a:spcPct val="50000"/>
              </a:spcBef>
              <a:spcAft>
                <a:spcPct val="0"/>
              </a:spcAft>
              <a:defRPr/>
            </a:pPr>
            <a:r>
              <a:rPr lang="en-GB" sz="1000" smtClean="0">
                <a:solidFill>
                  <a:srgbClr val="000000"/>
                </a:solidFill>
              </a:rPr>
              <a:t>Page </a:t>
            </a:r>
            <a:fld id="{2A9C9589-962D-49F7-9413-BF862B9CA3C4}" type="slidenum">
              <a:rPr lang="en-GB" sz="1000" smtClean="0">
                <a:solidFill>
                  <a:srgbClr val="000000"/>
                </a:solidFill>
              </a:rPr>
              <a:pPr eaLnBrk="1" fontAlgn="base" hangingPunct="1">
                <a:spcBef>
                  <a:spcPct val="50000"/>
                </a:spcBef>
                <a:spcAft>
                  <a:spcPct val="0"/>
                </a:spcAft>
                <a:defRPr/>
              </a:pPr>
              <a:t>‹Nº›</a:t>
            </a:fld>
            <a:endParaRPr lang="en-GB" sz="1000" smtClean="0">
              <a:solidFill>
                <a:srgbClr val="000000"/>
              </a:solidFill>
            </a:endParaRPr>
          </a:p>
        </p:txBody>
      </p:sp>
      <p:pic>
        <p:nvPicPr>
          <p:cNvPr id="2" name="Picture 7" descr="Black logo_060212"/>
          <p:cNvPicPr>
            <a:picLocks noChangeAspect="1" noChangeArrowheads="1"/>
          </p:cNvPicPr>
          <p:nvPr userDrawn="1"/>
        </p:nvPicPr>
        <p:blipFill>
          <a:blip r:embed="rId13"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04" r:id="rId1"/>
    <p:sldLayoutId id="2147484005" r:id="rId2"/>
    <p:sldLayoutId id="2147484006" r:id="rId3"/>
    <p:sldLayoutId id="2147484007" r:id="rId4"/>
    <p:sldLayoutId id="2147484008" r:id="rId5"/>
    <p:sldLayoutId id="2147484009" r:id="rId6"/>
    <p:sldLayoutId id="2147484010" r:id="rId7"/>
    <p:sldLayoutId id="2147484011" r:id="rId8"/>
    <p:sldLayoutId id="2147484012" r:id="rId9"/>
    <p:sldLayoutId id="2147484013" r:id="rId10"/>
    <p:sldLayoutId id="2147484014" r:id="rId11"/>
  </p:sldLayoutIdLst>
  <p:txStyles>
    <p:titleStyle>
      <a:lvl1pPr algn="l" rtl="0" eaLnBrk="0" fontAlgn="base" hangingPunct="0">
        <a:spcBef>
          <a:spcPct val="0"/>
        </a:spcBef>
        <a:spcAft>
          <a:spcPct val="0"/>
        </a:spcAft>
        <a:defRPr sz="3500" b="1">
          <a:solidFill>
            <a:srgbClr val="61A534"/>
          </a:solidFill>
          <a:latin typeface="+mj-lt"/>
          <a:ea typeface="ＭＳ Ｐゴシック" charset="0"/>
          <a:cs typeface="ＭＳ Ｐゴシック" charset="0"/>
        </a:defRPr>
      </a:lvl1pPr>
      <a:lvl2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2pPr>
      <a:lvl3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3pPr>
      <a:lvl4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4pPr>
      <a:lvl5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5pPr>
      <a:lvl6pPr marL="457200" algn="l" rtl="0" fontAlgn="base">
        <a:spcBef>
          <a:spcPct val="0"/>
        </a:spcBef>
        <a:spcAft>
          <a:spcPct val="0"/>
        </a:spcAft>
        <a:defRPr sz="3500" b="1">
          <a:solidFill>
            <a:srgbClr val="61A534"/>
          </a:solidFill>
          <a:latin typeface="Arial" charset="0"/>
        </a:defRPr>
      </a:lvl6pPr>
      <a:lvl7pPr marL="914400" algn="l" rtl="0" fontAlgn="base">
        <a:spcBef>
          <a:spcPct val="0"/>
        </a:spcBef>
        <a:spcAft>
          <a:spcPct val="0"/>
        </a:spcAft>
        <a:defRPr sz="3500" b="1">
          <a:solidFill>
            <a:srgbClr val="61A534"/>
          </a:solidFill>
          <a:latin typeface="Arial" charset="0"/>
        </a:defRPr>
      </a:lvl7pPr>
      <a:lvl8pPr marL="1371600" algn="l" rtl="0" fontAlgn="base">
        <a:spcBef>
          <a:spcPct val="0"/>
        </a:spcBef>
        <a:spcAft>
          <a:spcPct val="0"/>
        </a:spcAft>
        <a:defRPr sz="3500" b="1">
          <a:solidFill>
            <a:srgbClr val="61A534"/>
          </a:solidFill>
          <a:latin typeface="Arial" charset="0"/>
        </a:defRPr>
      </a:lvl8pPr>
      <a:lvl9pPr marL="1828800" algn="l" rtl="0" fontAlgn="base">
        <a:spcBef>
          <a:spcPct val="0"/>
        </a:spcBef>
        <a:spcAft>
          <a:spcPct val="0"/>
        </a:spcAft>
        <a:defRPr sz="3500" b="1">
          <a:solidFill>
            <a:srgbClr val="61A534"/>
          </a:solidFill>
          <a:latin typeface="Arial" charset="0"/>
        </a:defRPr>
      </a:lvl9pPr>
    </p:titleStyle>
    <p:bodyStyle>
      <a:lvl1pPr marL="342900" indent="-342900" algn="l" rtl="0" eaLnBrk="0" fontAlgn="base" hangingPunct="0">
        <a:spcBef>
          <a:spcPts val="900"/>
        </a:spcBef>
        <a:spcAft>
          <a:spcPct val="0"/>
        </a:spcAft>
        <a:buChar char="•"/>
        <a:defRPr sz="2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a:solidFill>
            <a:schemeClr val="tx1"/>
          </a:solidFill>
          <a:latin typeface="+mn-lt"/>
          <a:ea typeface="ＭＳ Ｐゴシック" charset="0"/>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nl-NL" smtClean="0"/>
              <a:t>CLICK TO EDIT MASTER TITLE STYLE</a:t>
            </a:r>
          </a:p>
        </p:txBody>
      </p:sp>
      <p:sp>
        <p:nvSpPr>
          <p:cNvPr id="1027" name="Rectangle 3"/>
          <p:cNvSpPr>
            <a:spLocks noGrp="1" noChangeArrowheads="1"/>
          </p:cNvSpPr>
          <p:nvPr>
            <p:ph type="body" idx="1"/>
          </p:nvPr>
        </p:nvSpPr>
        <p:spPr bwMode="auto">
          <a:xfrm>
            <a:off x="457200" y="1600200"/>
            <a:ext cx="8229600" cy="4278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ltLang="nl-NL" smtClean="0"/>
              <a:t>Click to edit Master text styles</a:t>
            </a:r>
          </a:p>
          <a:p>
            <a:pPr lvl="1"/>
            <a:r>
              <a:rPr lang="en-GB" altLang="nl-NL" smtClean="0"/>
              <a:t>Second level</a:t>
            </a:r>
          </a:p>
          <a:p>
            <a:pPr lvl="2"/>
            <a:r>
              <a:rPr lang="en-GB" altLang="nl-NL" smtClean="0"/>
              <a:t>Third level</a:t>
            </a:r>
          </a:p>
          <a:p>
            <a:pPr lvl="3"/>
            <a:r>
              <a:rPr lang="en-GB" altLang="nl-NL" smtClean="0"/>
              <a:t>Fourth level</a:t>
            </a:r>
          </a:p>
          <a:p>
            <a:pPr lvl="4"/>
            <a:r>
              <a:rPr lang="en-GB" altLang="nl-NL" smtClean="0"/>
              <a:t>Fifth level</a:t>
            </a:r>
          </a:p>
        </p:txBody>
      </p:sp>
      <p:sp>
        <p:nvSpPr>
          <p:cNvPr id="1029" name="Text Box 10"/>
          <p:cNvSpPr txBox="1">
            <a:spLocks noChangeArrowheads="1"/>
          </p:cNvSpPr>
          <p:nvPr userDrawn="1"/>
        </p:nvSpPr>
        <p:spPr bwMode="auto">
          <a:xfrm>
            <a:off x="6823075" y="6453188"/>
            <a:ext cx="1227138" cy="165100"/>
          </a:xfrm>
          <a:prstGeom prst="rect">
            <a:avLst/>
          </a:prstGeom>
          <a:noFill/>
          <a:ln>
            <a:noFill/>
          </a:ln>
          <a:effectLs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fontAlgn="base" hangingPunct="1">
              <a:spcBef>
                <a:spcPct val="50000"/>
              </a:spcBef>
              <a:spcAft>
                <a:spcPct val="0"/>
              </a:spcAft>
              <a:defRPr/>
            </a:pPr>
            <a:r>
              <a:rPr lang="en-GB" sz="1000" smtClean="0">
                <a:solidFill>
                  <a:srgbClr val="000000"/>
                </a:solidFill>
              </a:rPr>
              <a:t>Page </a:t>
            </a:r>
            <a:fld id="{2A9C9589-962D-49F7-9413-BF862B9CA3C4}" type="slidenum">
              <a:rPr lang="en-GB" sz="1000" smtClean="0">
                <a:solidFill>
                  <a:srgbClr val="000000"/>
                </a:solidFill>
              </a:rPr>
              <a:pPr eaLnBrk="1" fontAlgn="base" hangingPunct="1">
                <a:spcBef>
                  <a:spcPct val="50000"/>
                </a:spcBef>
                <a:spcAft>
                  <a:spcPct val="0"/>
                </a:spcAft>
                <a:defRPr/>
              </a:pPr>
              <a:t>‹Nº›</a:t>
            </a:fld>
            <a:endParaRPr lang="en-GB" sz="1000" smtClean="0">
              <a:solidFill>
                <a:srgbClr val="000000"/>
              </a:solidFill>
            </a:endParaRPr>
          </a:p>
        </p:txBody>
      </p:sp>
      <p:pic>
        <p:nvPicPr>
          <p:cNvPr id="2" name="Picture 7" descr="Black logo_060212"/>
          <p:cNvPicPr>
            <a:picLocks noChangeAspect="1" noChangeArrowheads="1"/>
          </p:cNvPicPr>
          <p:nvPr userDrawn="1"/>
        </p:nvPicPr>
        <p:blipFill>
          <a:blip r:embed="rId13"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16" r:id="rId1"/>
    <p:sldLayoutId id="2147484017" r:id="rId2"/>
    <p:sldLayoutId id="2147484018" r:id="rId3"/>
    <p:sldLayoutId id="2147484019" r:id="rId4"/>
    <p:sldLayoutId id="2147484020" r:id="rId5"/>
    <p:sldLayoutId id="2147484021" r:id="rId6"/>
    <p:sldLayoutId id="2147484022" r:id="rId7"/>
    <p:sldLayoutId id="2147484023" r:id="rId8"/>
    <p:sldLayoutId id="2147484024" r:id="rId9"/>
    <p:sldLayoutId id="2147484025" r:id="rId10"/>
    <p:sldLayoutId id="2147484026" r:id="rId11"/>
  </p:sldLayoutIdLst>
  <p:txStyles>
    <p:titleStyle>
      <a:lvl1pPr algn="l" rtl="0" eaLnBrk="0" fontAlgn="base" hangingPunct="0">
        <a:spcBef>
          <a:spcPct val="0"/>
        </a:spcBef>
        <a:spcAft>
          <a:spcPct val="0"/>
        </a:spcAft>
        <a:defRPr sz="3500" b="1">
          <a:solidFill>
            <a:srgbClr val="61A534"/>
          </a:solidFill>
          <a:latin typeface="+mj-lt"/>
          <a:ea typeface="ＭＳ Ｐゴシック" charset="0"/>
          <a:cs typeface="ＭＳ Ｐゴシック" charset="0"/>
        </a:defRPr>
      </a:lvl1pPr>
      <a:lvl2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2pPr>
      <a:lvl3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3pPr>
      <a:lvl4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4pPr>
      <a:lvl5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5pPr>
      <a:lvl6pPr marL="457200" algn="l" rtl="0" fontAlgn="base">
        <a:spcBef>
          <a:spcPct val="0"/>
        </a:spcBef>
        <a:spcAft>
          <a:spcPct val="0"/>
        </a:spcAft>
        <a:defRPr sz="3500" b="1">
          <a:solidFill>
            <a:srgbClr val="61A534"/>
          </a:solidFill>
          <a:latin typeface="Arial" charset="0"/>
        </a:defRPr>
      </a:lvl6pPr>
      <a:lvl7pPr marL="914400" algn="l" rtl="0" fontAlgn="base">
        <a:spcBef>
          <a:spcPct val="0"/>
        </a:spcBef>
        <a:spcAft>
          <a:spcPct val="0"/>
        </a:spcAft>
        <a:defRPr sz="3500" b="1">
          <a:solidFill>
            <a:srgbClr val="61A534"/>
          </a:solidFill>
          <a:latin typeface="Arial" charset="0"/>
        </a:defRPr>
      </a:lvl7pPr>
      <a:lvl8pPr marL="1371600" algn="l" rtl="0" fontAlgn="base">
        <a:spcBef>
          <a:spcPct val="0"/>
        </a:spcBef>
        <a:spcAft>
          <a:spcPct val="0"/>
        </a:spcAft>
        <a:defRPr sz="3500" b="1">
          <a:solidFill>
            <a:srgbClr val="61A534"/>
          </a:solidFill>
          <a:latin typeface="Arial" charset="0"/>
        </a:defRPr>
      </a:lvl8pPr>
      <a:lvl9pPr marL="1828800" algn="l" rtl="0" fontAlgn="base">
        <a:spcBef>
          <a:spcPct val="0"/>
        </a:spcBef>
        <a:spcAft>
          <a:spcPct val="0"/>
        </a:spcAft>
        <a:defRPr sz="3500" b="1">
          <a:solidFill>
            <a:srgbClr val="61A534"/>
          </a:solidFill>
          <a:latin typeface="Arial" charset="0"/>
        </a:defRPr>
      </a:lvl9pPr>
    </p:titleStyle>
    <p:bodyStyle>
      <a:lvl1pPr marL="342900" indent="-342900" algn="l" rtl="0" eaLnBrk="0" fontAlgn="base" hangingPunct="0">
        <a:spcBef>
          <a:spcPts val="900"/>
        </a:spcBef>
        <a:spcAft>
          <a:spcPct val="0"/>
        </a:spcAft>
        <a:buChar char="•"/>
        <a:defRPr sz="2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a:solidFill>
            <a:schemeClr val="tx1"/>
          </a:solidFill>
          <a:latin typeface="+mn-lt"/>
          <a:ea typeface="ＭＳ Ｐゴシック" charset="0"/>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nl-NL" smtClean="0"/>
              <a:t>CLICK TO EDIT MASTER TITLE STYLE</a:t>
            </a:r>
          </a:p>
        </p:txBody>
      </p:sp>
      <p:sp>
        <p:nvSpPr>
          <p:cNvPr id="1027" name="Rectangle 3"/>
          <p:cNvSpPr>
            <a:spLocks noGrp="1" noChangeArrowheads="1"/>
          </p:cNvSpPr>
          <p:nvPr>
            <p:ph type="body" idx="1"/>
          </p:nvPr>
        </p:nvSpPr>
        <p:spPr bwMode="auto">
          <a:xfrm>
            <a:off x="457200" y="1600200"/>
            <a:ext cx="8229600" cy="4278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ltLang="nl-NL" smtClean="0"/>
              <a:t>Click to edit Master text styles</a:t>
            </a:r>
          </a:p>
          <a:p>
            <a:pPr lvl="1"/>
            <a:r>
              <a:rPr lang="en-GB" altLang="nl-NL" smtClean="0"/>
              <a:t>Second level</a:t>
            </a:r>
          </a:p>
          <a:p>
            <a:pPr lvl="2"/>
            <a:r>
              <a:rPr lang="en-GB" altLang="nl-NL" smtClean="0"/>
              <a:t>Third level</a:t>
            </a:r>
          </a:p>
          <a:p>
            <a:pPr lvl="3"/>
            <a:r>
              <a:rPr lang="en-GB" altLang="nl-NL" smtClean="0"/>
              <a:t>Fourth level</a:t>
            </a:r>
          </a:p>
          <a:p>
            <a:pPr lvl="4"/>
            <a:r>
              <a:rPr lang="en-GB" altLang="nl-NL" smtClean="0"/>
              <a:t>Fifth level</a:t>
            </a:r>
          </a:p>
        </p:txBody>
      </p:sp>
      <p:sp>
        <p:nvSpPr>
          <p:cNvPr id="1029" name="Text Box 10"/>
          <p:cNvSpPr txBox="1">
            <a:spLocks noChangeArrowheads="1"/>
          </p:cNvSpPr>
          <p:nvPr userDrawn="1"/>
        </p:nvSpPr>
        <p:spPr bwMode="auto">
          <a:xfrm>
            <a:off x="6823075" y="6453188"/>
            <a:ext cx="1227138" cy="165100"/>
          </a:xfrm>
          <a:prstGeom prst="rect">
            <a:avLst/>
          </a:prstGeom>
          <a:noFill/>
          <a:ln>
            <a:noFill/>
          </a:ln>
          <a:effectLs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fontAlgn="base" hangingPunct="1">
              <a:spcBef>
                <a:spcPct val="50000"/>
              </a:spcBef>
              <a:spcAft>
                <a:spcPct val="0"/>
              </a:spcAft>
              <a:defRPr/>
            </a:pPr>
            <a:r>
              <a:rPr lang="en-GB" sz="1000" smtClean="0">
                <a:solidFill>
                  <a:srgbClr val="000000"/>
                </a:solidFill>
              </a:rPr>
              <a:t>Page </a:t>
            </a:r>
            <a:fld id="{2A9C9589-962D-49F7-9413-BF862B9CA3C4}" type="slidenum">
              <a:rPr lang="en-GB" sz="1000" smtClean="0">
                <a:solidFill>
                  <a:srgbClr val="000000"/>
                </a:solidFill>
              </a:rPr>
              <a:pPr eaLnBrk="1" fontAlgn="base" hangingPunct="1">
                <a:spcBef>
                  <a:spcPct val="50000"/>
                </a:spcBef>
                <a:spcAft>
                  <a:spcPct val="0"/>
                </a:spcAft>
                <a:defRPr/>
              </a:pPr>
              <a:t>‹Nº›</a:t>
            </a:fld>
            <a:endParaRPr lang="en-GB" sz="1000" smtClean="0">
              <a:solidFill>
                <a:srgbClr val="000000"/>
              </a:solidFill>
            </a:endParaRPr>
          </a:p>
        </p:txBody>
      </p:sp>
      <p:pic>
        <p:nvPicPr>
          <p:cNvPr id="2" name="Picture 7" descr="Black logo_060212"/>
          <p:cNvPicPr>
            <a:picLocks noChangeAspect="1" noChangeArrowheads="1"/>
          </p:cNvPicPr>
          <p:nvPr userDrawn="1"/>
        </p:nvPicPr>
        <p:blipFill>
          <a:blip r:embed="rId13"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28" r:id="rId1"/>
    <p:sldLayoutId id="2147484029" r:id="rId2"/>
    <p:sldLayoutId id="2147484030" r:id="rId3"/>
    <p:sldLayoutId id="2147484031" r:id="rId4"/>
    <p:sldLayoutId id="2147484032" r:id="rId5"/>
    <p:sldLayoutId id="2147484033" r:id="rId6"/>
    <p:sldLayoutId id="2147484034" r:id="rId7"/>
    <p:sldLayoutId id="2147484035" r:id="rId8"/>
    <p:sldLayoutId id="2147484036" r:id="rId9"/>
    <p:sldLayoutId id="2147484037" r:id="rId10"/>
    <p:sldLayoutId id="2147484038" r:id="rId11"/>
  </p:sldLayoutIdLst>
  <p:txStyles>
    <p:titleStyle>
      <a:lvl1pPr algn="l" rtl="0" eaLnBrk="0" fontAlgn="base" hangingPunct="0">
        <a:spcBef>
          <a:spcPct val="0"/>
        </a:spcBef>
        <a:spcAft>
          <a:spcPct val="0"/>
        </a:spcAft>
        <a:defRPr sz="3500" b="1">
          <a:solidFill>
            <a:srgbClr val="61A534"/>
          </a:solidFill>
          <a:latin typeface="+mj-lt"/>
          <a:ea typeface="ＭＳ Ｐゴシック" charset="0"/>
          <a:cs typeface="ＭＳ Ｐゴシック" charset="0"/>
        </a:defRPr>
      </a:lvl1pPr>
      <a:lvl2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2pPr>
      <a:lvl3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3pPr>
      <a:lvl4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4pPr>
      <a:lvl5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5pPr>
      <a:lvl6pPr marL="457200" algn="l" rtl="0" fontAlgn="base">
        <a:spcBef>
          <a:spcPct val="0"/>
        </a:spcBef>
        <a:spcAft>
          <a:spcPct val="0"/>
        </a:spcAft>
        <a:defRPr sz="3500" b="1">
          <a:solidFill>
            <a:srgbClr val="61A534"/>
          </a:solidFill>
          <a:latin typeface="Arial" charset="0"/>
        </a:defRPr>
      </a:lvl6pPr>
      <a:lvl7pPr marL="914400" algn="l" rtl="0" fontAlgn="base">
        <a:spcBef>
          <a:spcPct val="0"/>
        </a:spcBef>
        <a:spcAft>
          <a:spcPct val="0"/>
        </a:spcAft>
        <a:defRPr sz="3500" b="1">
          <a:solidFill>
            <a:srgbClr val="61A534"/>
          </a:solidFill>
          <a:latin typeface="Arial" charset="0"/>
        </a:defRPr>
      </a:lvl7pPr>
      <a:lvl8pPr marL="1371600" algn="l" rtl="0" fontAlgn="base">
        <a:spcBef>
          <a:spcPct val="0"/>
        </a:spcBef>
        <a:spcAft>
          <a:spcPct val="0"/>
        </a:spcAft>
        <a:defRPr sz="3500" b="1">
          <a:solidFill>
            <a:srgbClr val="61A534"/>
          </a:solidFill>
          <a:latin typeface="Arial" charset="0"/>
        </a:defRPr>
      </a:lvl8pPr>
      <a:lvl9pPr marL="1828800" algn="l" rtl="0" fontAlgn="base">
        <a:spcBef>
          <a:spcPct val="0"/>
        </a:spcBef>
        <a:spcAft>
          <a:spcPct val="0"/>
        </a:spcAft>
        <a:defRPr sz="3500" b="1">
          <a:solidFill>
            <a:srgbClr val="61A534"/>
          </a:solidFill>
          <a:latin typeface="Arial" charset="0"/>
        </a:defRPr>
      </a:lvl9pPr>
    </p:titleStyle>
    <p:bodyStyle>
      <a:lvl1pPr marL="342900" indent="-342900" algn="l" rtl="0" eaLnBrk="0" fontAlgn="base" hangingPunct="0">
        <a:spcBef>
          <a:spcPts val="900"/>
        </a:spcBef>
        <a:spcAft>
          <a:spcPct val="0"/>
        </a:spcAft>
        <a:buChar char="•"/>
        <a:defRPr sz="2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a:solidFill>
            <a:schemeClr val="tx1"/>
          </a:solidFill>
          <a:latin typeface="+mn-lt"/>
          <a:ea typeface="ＭＳ Ｐゴシック" charset="0"/>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274638" y="161925"/>
            <a:ext cx="8553450" cy="644525"/>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TITLE</a:t>
            </a:r>
          </a:p>
        </p:txBody>
      </p:sp>
      <p:sp>
        <p:nvSpPr>
          <p:cNvPr id="150534" name="Rectangle 6"/>
          <p:cNvSpPr>
            <a:spLocks noGrp="1" noChangeArrowheads="1"/>
          </p:cNvSpPr>
          <p:nvPr>
            <p:ph type="sldNum" sz="quarter" idx="4"/>
          </p:nvPr>
        </p:nvSpPr>
        <p:spPr bwMode="auto">
          <a:xfrm>
            <a:off x="6823075" y="6505575"/>
            <a:ext cx="1228725" cy="1651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defRPr sz="1000">
                <a:solidFill>
                  <a:srgbClr val="000000"/>
                </a:solidFill>
                <a:latin typeface="Arial" charset="0"/>
                <a:ea typeface="+mn-ea"/>
                <a:cs typeface="+mn-cs"/>
              </a:defRPr>
            </a:lvl1pPr>
          </a:lstStyle>
          <a:p>
            <a:pPr fontAlgn="base">
              <a:spcBef>
                <a:spcPct val="0"/>
              </a:spcBef>
              <a:spcAft>
                <a:spcPct val="0"/>
              </a:spcAft>
              <a:defRPr/>
            </a:pPr>
            <a:r>
              <a:rPr lang="en-GB"/>
              <a:t>Page </a:t>
            </a:r>
            <a:fld id="{1A9D51B9-D77D-45D4-8E9C-2679075CC0B6}" type="slidenum">
              <a:rPr lang="en-GB"/>
              <a:pPr fontAlgn="base">
                <a:spcBef>
                  <a:spcPct val="0"/>
                </a:spcBef>
                <a:spcAft>
                  <a:spcPct val="0"/>
                </a:spcAft>
                <a:defRPr/>
              </a:pPr>
              <a:t>‹Nº›</a:t>
            </a:fld>
            <a:endParaRPr lang="en-GB"/>
          </a:p>
        </p:txBody>
      </p:sp>
      <p:sp>
        <p:nvSpPr>
          <p:cNvPr id="1028" name="Rectangle 7"/>
          <p:cNvSpPr>
            <a:spLocks noGrp="1" noChangeArrowheads="1"/>
          </p:cNvSpPr>
          <p:nvPr>
            <p:ph type="body" idx="1"/>
          </p:nvPr>
        </p:nvSpPr>
        <p:spPr bwMode="auto">
          <a:xfrm>
            <a:off x="284163" y="1689100"/>
            <a:ext cx="8572500" cy="42799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1029" name="Picture 10" descr="Black logo_060212"/>
          <p:cNvPicPr>
            <a:picLocks noChangeAspect="1" noChangeArrowheads="1"/>
          </p:cNvPicPr>
          <p:nvPr userDrawn="1"/>
        </p:nvPicPr>
        <p:blipFill>
          <a:blip r:embed="rId13"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40" r:id="rId1"/>
    <p:sldLayoutId id="2147484041" r:id="rId2"/>
    <p:sldLayoutId id="2147484042" r:id="rId3"/>
    <p:sldLayoutId id="2147484043" r:id="rId4"/>
    <p:sldLayoutId id="2147484044" r:id="rId5"/>
    <p:sldLayoutId id="2147484045" r:id="rId6"/>
    <p:sldLayoutId id="2147484046" r:id="rId7"/>
    <p:sldLayoutId id="2147484047" r:id="rId8"/>
    <p:sldLayoutId id="2147484048" r:id="rId9"/>
    <p:sldLayoutId id="2147484049" r:id="rId10"/>
    <p:sldLayoutId id="2147484050" r:id="rId11"/>
  </p:sldLayoutIdLst>
  <p:hf hdr="0" ftr="0" dt="0"/>
  <p:txStyles>
    <p:titleStyle>
      <a:lvl1pPr algn="l" rtl="0" eaLnBrk="0" fontAlgn="base" hangingPunct="0">
        <a:lnSpc>
          <a:spcPts val="4800"/>
        </a:lnSpc>
        <a:spcBef>
          <a:spcPct val="0"/>
        </a:spcBef>
        <a:spcAft>
          <a:spcPct val="0"/>
        </a:spcAft>
        <a:defRPr sz="4500" b="1">
          <a:solidFill>
            <a:schemeClr val="tx2"/>
          </a:solidFill>
          <a:latin typeface="+mj-lt"/>
          <a:ea typeface="+mj-ea"/>
          <a:cs typeface="+mj-cs"/>
        </a:defRPr>
      </a:lvl1pPr>
      <a:lvl2pPr algn="l" rtl="0" eaLnBrk="0" fontAlgn="base" hangingPunct="0">
        <a:lnSpc>
          <a:spcPts val="4800"/>
        </a:lnSpc>
        <a:spcBef>
          <a:spcPct val="0"/>
        </a:spcBef>
        <a:spcAft>
          <a:spcPct val="0"/>
        </a:spcAft>
        <a:defRPr sz="4500" b="1">
          <a:solidFill>
            <a:schemeClr val="tx2"/>
          </a:solidFill>
          <a:latin typeface="Arial" charset="0"/>
          <a:ea typeface="ＭＳ Ｐゴシック" pitchFamily="34" charset="-128"/>
          <a:cs typeface="Arial" charset="0"/>
        </a:defRPr>
      </a:lvl2pPr>
      <a:lvl3pPr algn="l" rtl="0" eaLnBrk="0" fontAlgn="base" hangingPunct="0">
        <a:lnSpc>
          <a:spcPts val="4800"/>
        </a:lnSpc>
        <a:spcBef>
          <a:spcPct val="0"/>
        </a:spcBef>
        <a:spcAft>
          <a:spcPct val="0"/>
        </a:spcAft>
        <a:defRPr sz="4500" b="1">
          <a:solidFill>
            <a:schemeClr val="tx2"/>
          </a:solidFill>
          <a:latin typeface="Arial" charset="0"/>
          <a:ea typeface="ＭＳ Ｐゴシック" pitchFamily="34" charset="-128"/>
          <a:cs typeface="Arial" charset="0"/>
        </a:defRPr>
      </a:lvl3pPr>
      <a:lvl4pPr algn="l" rtl="0" eaLnBrk="0" fontAlgn="base" hangingPunct="0">
        <a:lnSpc>
          <a:spcPts val="4800"/>
        </a:lnSpc>
        <a:spcBef>
          <a:spcPct val="0"/>
        </a:spcBef>
        <a:spcAft>
          <a:spcPct val="0"/>
        </a:spcAft>
        <a:defRPr sz="4500" b="1">
          <a:solidFill>
            <a:schemeClr val="tx2"/>
          </a:solidFill>
          <a:latin typeface="Arial" charset="0"/>
          <a:ea typeface="ＭＳ Ｐゴシック" pitchFamily="34" charset="-128"/>
          <a:cs typeface="Arial" charset="0"/>
        </a:defRPr>
      </a:lvl4pPr>
      <a:lvl5pPr algn="l" rtl="0" eaLnBrk="0" fontAlgn="base" hangingPunct="0">
        <a:lnSpc>
          <a:spcPts val="4800"/>
        </a:lnSpc>
        <a:spcBef>
          <a:spcPct val="0"/>
        </a:spcBef>
        <a:spcAft>
          <a:spcPct val="0"/>
        </a:spcAft>
        <a:defRPr sz="4500" b="1">
          <a:solidFill>
            <a:schemeClr val="tx2"/>
          </a:solidFill>
          <a:latin typeface="Arial" charset="0"/>
          <a:ea typeface="ＭＳ Ｐゴシック" pitchFamily="34" charset="-128"/>
          <a:cs typeface="Arial" charset="0"/>
        </a:defRPr>
      </a:lvl5pPr>
      <a:lvl6pPr marL="4572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6pPr>
      <a:lvl7pPr marL="9144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7pPr>
      <a:lvl8pPr marL="13716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8pPr>
      <a:lvl9pPr marL="18288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9pPr>
    </p:titleStyle>
    <p:bodyStyle>
      <a:lvl1pPr algn="l" defTabSz="457200" rtl="0" eaLnBrk="0" fontAlgn="base" hangingPunct="0">
        <a:lnSpc>
          <a:spcPct val="95000"/>
        </a:lnSpc>
        <a:spcBef>
          <a:spcPct val="0"/>
        </a:spcBef>
        <a:spcAft>
          <a:spcPct val="0"/>
        </a:spcAft>
        <a:buFont typeface="Arial" charset="0"/>
        <a:defRPr b="1">
          <a:solidFill>
            <a:schemeClr val="tx1"/>
          </a:solidFill>
          <a:latin typeface="+mn-lt"/>
          <a:ea typeface="+mn-ea"/>
          <a:cs typeface="+mn-cs"/>
        </a:defRPr>
      </a:lvl1pPr>
      <a:lvl2pPr marL="1588" algn="l" defTabSz="457200" rtl="0" eaLnBrk="0" fontAlgn="base" hangingPunct="0">
        <a:lnSpc>
          <a:spcPct val="95000"/>
        </a:lnSpc>
        <a:spcBef>
          <a:spcPct val="0"/>
        </a:spcBef>
        <a:spcAft>
          <a:spcPct val="0"/>
        </a:spcAft>
        <a:buFont typeface="Arial" charset="0"/>
        <a:defRPr>
          <a:solidFill>
            <a:schemeClr val="tx1"/>
          </a:solidFill>
          <a:latin typeface="+mn-lt"/>
          <a:ea typeface="+mn-ea"/>
          <a:cs typeface="+mn-cs"/>
        </a:defRPr>
      </a:lvl2pPr>
      <a:lvl3pPr marL="3175" algn="l" defTabSz="457200" rtl="0" eaLnBrk="0" fontAlgn="base" hangingPunct="0">
        <a:lnSpc>
          <a:spcPct val="95000"/>
        </a:lnSpc>
        <a:spcBef>
          <a:spcPct val="0"/>
        </a:spcBef>
        <a:spcAft>
          <a:spcPct val="0"/>
        </a:spcAft>
        <a:buFont typeface="Arial" charset="0"/>
        <a:defRPr>
          <a:solidFill>
            <a:schemeClr val="tx1"/>
          </a:solidFill>
          <a:latin typeface="+mn-lt"/>
          <a:ea typeface="+mn-ea"/>
          <a:cs typeface="+mn-cs"/>
        </a:defRPr>
      </a:lvl3pPr>
      <a:lvl4pPr marL="4763" algn="l" defTabSz="457200" rtl="0" eaLnBrk="0" fontAlgn="base" hangingPunct="0">
        <a:lnSpc>
          <a:spcPct val="95000"/>
        </a:lnSpc>
        <a:spcBef>
          <a:spcPct val="0"/>
        </a:spcBef>
        <a:spcAft>
          <a:spcPct val="0"/>
        </a:spcAft>
        <a:buFont typeface="Arial" charset="0"/>
        <a:defRPr>
          <a:solidFill>
            <a:schemeClr val="tx1"/>
          </a:solidFill>
          <a:latin typeface="+mn-lt"/>
          <a:ea typeface="+mn-ea"/>
          <a:cs typeface="+mn-cs"/>
        </a:defRPr>
      </a:lvl4pPr>
      <a:lvl5pPr marL="6350" algn="l" defTabSz="457200" rtl="0" eaLnBrk="0" fontAlgn="base" hangingPunct="0">
        <a:lnSpc>
          <a:spcPct val="95000"/>
        </a:lnSpc>
        <a:spcBef>
          <a:spcPct val="0"/>
        </a:spcBef>
        <a:spcAft>
          <a:spcPct val="0"/>
        </a:spcAft>
        <a:buFont typeface="Arial" charset="0"/>
        <a:defRPr>
          <a:solidFill>
            <a:schemeClr val="tx1"/>
          </a:solidFill>
          <a:latin typeface="+mn-lt"/>
          <a:ea typeface="+mn-ea"/>
          <a:cs typeface="+mn-cs"/>
        </a:defRPr>
      </a:lvl5pPr>
      <a:lvl6pPr marL="463550" algn="l" defTabSz="457200" rtl="0" fontAlgn="base">
        <a:lnSpc>
          <a:spcPct val="95000"/>
        </a:lnSpc>
        <a:spcBef>
          <a:spcPct val="0"/>
        </a:spcBef>
        <a:spcAft>
          <a:spcPct val="0"/>
        </a:spcAft>
        <a:buFont typeface="Arial" charset="0"/>
        <a:defRPr>
          <a:solidFill>
            <a:schemeClr val="tx1"/>
          </a:solidFill>
          <a:latin typeface="+mn-lt"/>
          <a:ea typeface="+mn-ea"/>
          <a:cs typeface="+mn-cs"/>
        </a:defRPr>
      </a:lvl6pPr>
      <a:lvl7pPr marL="920750" algn="l" defTabSz="457200" rtl="0" fontAlgn="base">
        <a:lnSpc>
          <a:spcPct val="95000"/>
        </a:lnSpc>
        <a:spcBef>
          <a:spcPct val="0"/>
        </a:spcBef>
        <a:spcAft>
          <a:spcPct val="0"/>
        </a:spcAft>
        <a:buFont typeface="Arial" charset="0"/>
        <a:defRPr>
          <a:solidFill>
            <a:schemeClr val="tx1"/>
          </a:solidFill>
          <a:latin typeface="+mn-lt"/>
          <a:ea typeface="+mn-ea"/>
          <a:cs typeface="+mn-cs"/>
        </a:defRPr>
      </a:lvl7pPr>
      <a:lvl8pPr marL="1377950" algn="l" defTabSz="457200" rtl="0" fontAlgn="base">
        <a:lnSpc>
          <a:spcPct val="95000"/>
        </a:lnSpc>
        <a:spcBef>
          <a:spcPct val="0"/>
        </a:spcBef>
        <a:spcAft>
          <a:spcPct val="0"/>
        </a:spcAft>
        <a:buFont typeface="Arial" charset="0"/>
        <a:defRPr>
          <a:solidFill>
            <a:schemeClr val="tx1"/>
          </a:solidFill>
          <a:latin typeface="+mn-lt"/>
          <a:ea typeface="+mn-ea"/>
          <a:cs typeface="+mn-cs"/>
        </a:defRPr>
      </a:lvl8pPr>
      <a:lvl9pPr marL="1835150" algn="l" defTabSz="457200" rtl="0" fontAlgn="base">
        <a:lnSpc>
          <a:spcPct val="95000"/>
        </a:lnSpc>
        <a:spcBef>
          <a:spcPct val="0"/>
        </a:spcBef>
        <a:spcAft>
          <a:spcPct val="0"/>
        </a:spcAft>
        <a:buFont typeface="Arial" charset="0"/>
        <a:defRPr>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274638" y="161925"/>
            <a:ext cx="8553450" cy="644525"/>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TITLE</a:t>
            </a:r>
          </a:p>
        </p:txBody>
      </p:sp>
      <p:sp>
        <p:nvSpPr>
          <p:cNvPr id="150534" name="Rectangle 6"/>
          <p:cNvSpPr>
            <a:spLocks noGrp="1" noChangeArrowheads="1"/>
          </p:cNvSpPr>
          <p:nvPr>
            <p:ph type="sldNum" sz="quarter" idx="4"/>
          </p:nvPr>
        </p:nvSpPr>
        <p:spPr bwMode="auto">
          <a:xfrm>
            <a:off x="6823075" y="6505575"/>
            <a:ext cx="1228725" cy="1651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defRPr sz="1000">
                <a:solidFill>
                  <a:srgbClr val="000000"/>
                </a:solidFill>
                <a:latin typeface="Arial" charset="0"/>
                <a:ea typeface="+mn-ea"/>
              </a:defRPr>
            </a:lvl1pPr>
          </a:lstStyle>
          <a:p>
            <a:pPr fontAlgn="base">
              <a:spcBef>
                <a:spcPct val="0"/>
              </a:spcBef>
              <a:spcAft>
                <a:spcPct val="0"/>
              </a:spcAft>
              <a:defRPr/>
            </a:pPr>
            <a:r>
              <a:rPr lang="en-GB"/>
              <a:t>Page </a:t>
            </a:r>
            <a:fld id="{776B63DE-B0E8-4E47-82CF-01DFADCE1BA9}" type="slidenum">
              <a:rPr lang="en-GB"/>
              <a:pPr fontAlgn="base">
                <a:spcBef>
                  <a:spcPct val="0"/>
                </a:spcBef>
                <a:spcAft>
                  <a:spcPct val="0"/>
                </a:spcAft>
                <a:defRPr/>
              </a:pPr>
              <a:t>‹Nº›</a:t>
            </a:fld>
            <a:endParaRPr lang="en-GB"/>
          </a:p>
        </p:txBody>
      </p:sp>
      <p:sp>
        <p:nvSpPr>
          <p:cNvPr id="1028" name="Rectangle 7"/>
          <p:cNvSpPr>
            <a:spLocks noGrp="1" noChangeArrowheads="1"/>
          </p:cNvSpPr>
          <p:nvPr>
            <p:ph type="body" idx="1"/>
          </p:nvPr>
        </p:nvSpPr>
        <p:spPr bwMode="auto">
          <a:xfrm>
            <a:off x="284163" y="1689100"/>
            <a:ext cx="8572500" cy="42799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1029" name="Picture 10" descr="Black logo_060212"/>
          <p:cNvPicPr>
            <a:picLocks noChangeAspect="1" noChangeArrowheads="1"/>
          </p:cNvPicPr>
          <p:nvPr/>
        </p:nvPicPr>
        <p:blipFill>
          <a:blip r:embed="rId13"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Lst>
  <p:hf hdr="0" ftr="0" dt="0"/>
  <p:txStyles>
    <p:titleStyle>
      <a:lvl1pPr algn="l" rtl="0" eaLnBrk="0" fontAlgn="base" hangingPunct="0">
        <a:lnSpc>
          <a:spcPts val="4800"/>
        </a:lnSpc>
        <a:spcBef>
          <a:spcPct val="0"/>
        </a:spcBef>
        <a:spcAft>
          <a:spcPct val="0"/>
        </a:spcAft>
        <a:defRPr sz="4500" b="1">
          <a:solidFill>
            <a:schemeClr val="tx2"/>
          </a:solidFill>
          <a:latin typeface="+mj-lt"/>
          <a:ea typeface="+mj-ea"/>
          <a:cs typeface="+mj-cs"/>
        </a:defRPr>
      </a:lvl1pPr>
      <a:lvl2pPr algn="l" rtl="0" eaLnBrk="0" fontAlgn="base" hangingPunct="0">
        <a:lnSpc>
          <a:spcPts val="4800"/>
        </a:lnSpc>
        <a:spcBef>
          <a:spcPct val="0"/>
        </a:spcBef>
        <a:spcAft>
          <a:spcPct val="0"/>
        </a:spcAft>
        <a:defRPr sz="4500" b="1">
          <a:solidFill>
            <a:schemeClr val="tx2"/>
          </a:solidFill>
          <a:latin typeface="Arial" charset="0"/>
          <a:ea typeface="ＭＳ Ｐゴシック" pitchFamily="34" charset="-128"/>
          <a:cs typeface="Arial" charset="0"/>
        </a:defRPr>
      </a:lvl2pPr>
      <a:lvl3pPr algn="l" rtl="0" eaLnBrk="0" fontAlgn="base" hangingPunct="0">
        <a:lnSpc>
          <a:spcPts val="4800"/>
        </a:lnSpc>
        <a:spcBef>
          <a:spcPct val="0"/>
        </a:spcBef>
        <a:spcAft>
          <a:spcPct val="0"/>
        </a:spcAft>
        <a:defRPr sz="4500" b="1">
          <a:solidFill>
            <a:schemeClr val="tx2"/>
          </a:solidFill>
          <a:latin typeface="Arial" charset="0"/>
          <a:ea typeface="ＭＳ Ｐゴシック" pitchFamily="34" charset="-128"/>
          <a:cs typeface="Arial" charset="0"/>
        </a:defRPr>
      </a:lvl3pPr>
      <a:lvl4pPr algn="l" rtl="0" eaLnBrk="0" fontAlgn="base" hangingPunct="0">
        <a:lnSpc>
          <a:spcPts val="4800"/>
        </a:lnSpc>
        <a:spcBef>
          <a:spcPct val="0"/>
        </a:spcBef>
        <a:spcAft>
          <a:spcPct val="0"/>
        </a:spcAft>
        <a:defRPr sz="4500" b="1">
          <a:solidFill>
            <a:schemeClr val="tx2"/>
          </a:solidFill>
          <a:latin typeface="Arial" charset="0"/>
          <a:ea typeface="ＭＳ Ｐゴシック" pitchFamily="34" charset="-128"/>
          <a:cs typeface="Arial" charset="0"/>
        </a:defRPr>
      </a:lvl4pPr>
      <a:lvl5pPr algn="l" rtl="0" eaLnBrk="0" fontAlgn="base" hangingPunct="0">
        <a:lnSpc>
          <a:spcPts val="4800"/>
        </a:lnSpc>
        <a:spcBef>
          <a:spcPct val="0"/>
        </a:spcBef>
        <a:spcAft>
          <a:spcPct val="0"/>
        </a:spcAft>
        <a:defRPr sz="4500" b="1">
          <a:solidFill>
            <a:schemeClr val="tx2"/>
          </a:solidFill>
          <a:latin typeface="Arial" charset="0"/>
          <a:ea typeface="ＭＳ Ｐゴシック" pitchFamily="34" charset="-128"/>
          <a:cs typeface="Arial" charset="0"/>
        </a:defRPr>
      </a:lvl5pPr>
      <a:lvl6pPr marL="4572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6pPr>
      <a:lvl7pPr marL="9144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7pPr>
      <a:lvl8pPr marL="13716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8pPr>
      <a:lvl9pPr marL="18288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9pPr>
    </p:titleStyle>
    <p:bodyStyle>
      <a:lvl1pPr algn="l" defTabSz="457200" rtl="0" eaLnBrk="0" fontAlgn="base" hangingPunct="0">
        <a:lnSpc>
          <a:spcPct val="95000"/>
        </a:lnSpc>
        <a:spcBef>
          <a:spcPct val="0"/>
        </a:spcBef>
        <a:spcAft>
          <a:spcPct val="0"/>
        </a:spcAft>
        <a:buFont typeface="Arial" charset="0"/>
        <a:defRPr b="1">
          <a:solidFill>
            <a:schemeClr val="tx1"/>
          </a:solidFill>
          <a:latin typeface="+mn-lt"/>
          <a:ea typeface="+mn-ea"/>
          <a:cs typeface="+mn-cs"/>
        </a:defRPr>
      </a:lvl1pPr>
      <a:lvl2pPr marL="1588" algn="l" defTabSz="457200" rtl="0" eaLnBrk="0" fontAlgn="base" hangingPunct="0">
        <a:lnSpc>
          <a:spcPct val="95000"/>
        </a:lnSpc>
        <a:spcBef>
          <a:spcPct val="0"/>
        </a:spcBef>
        <a:spcAft>
          <a:spcPct val="0"/>
        </a:spcAft>
        <a:buFont typeface="Arial" charset="0"/>
        <a:defRPr>
          <a:solidFill>
            <a:schemeClr val="tx1"/>
          </a:solidFill>
          <a:latin typeface="+mn-lt"/>
          <a:ea typeface="+mn-ea"/>
          <a:cs typeface="+mn-cs"/>
        </a:defRPr>
      </a:lvl2pPr>
      <a:lvl3pPr marL="3175" algn="l" defTabSz="457200" rtl="0" eaLnBrk="0" fontAlgn="base" hangingPunct="0">
        <a:lnSpc>
          <a:spcPct val="95000"/>
        </a:lnSpc>
        <a:spcBef>
          <a:spcPct val="0"/>
        </a:spcBef>
        <a:spcAft>
          <a:spcPct val="0"/>
        </a:spcAft>
        <a:buFont typeface="Arial" charset="0"/>
        <a:defRPr>
          <a:solidFill>
            <a:schemeClr val="tx1"/>
          </a:solidFill>
          <a:latin typeface="+mn-lt"/>
          <a:ea typeface="+mn-ea"/>
          <a:cs typeface="+mn-cs"/>
        </a:defRPr>
      </a:lvl3pPr>
      <a:lvl4pPr marL="4763" algn="l" defTabSz="457200" rtl="0" eaLnBrk="0" fontAlgn="base" hangingPunct="0">
        <a:lnSpc>
          <a:spcPct val="95000"/>
        </a:lnSpc>
        <a:spcBef>
          <a:spcPct val="0"/>
        </a:spcBef>
        <a:spcAft>
          <a:spcPct val="0"/>
        </a:spcAft>
        <a:buFont typeface="Arial" charset="0"/>
        <a:defRPr>
          <a:solidFill>
            <a:schemeClr val="tx1"/>
          </a:solidFill>
          <a:latin typeface="+mn-lt"/>
          <a:ea typeface="+mn-ea"/>
          <a:cs typeface="+mn-cs"/>
        </a:defRPr>
      </a:lvl4pPr>
      <a:lvl5pPr marL="6350" algn="l" defTabSz="457200" rtl="0" eaLnBrk="0" fontAlgn="base" hangingPunct="0">
        <a:lnSpc>
          <a:spcPct val="95000"/>
        </a:lnSpc>
        <a:spcBef>
          <a:spcPct val="0"/>
        </a:spcBef>
        <a:spcAft>
          <a:spcPct val="0"/>
        </a:spcAft>
        <a:buFont typeface="Arial" charset="0"/>
        <a:defRPr>
          <a:solidFill>
            <a:schemeClr val="tx1"/>
          </a:solidFill>
          <a:latin typeface="+mn-lt"/>
          <a:ea typeface="+mn-ea"/>
          <a:cs typeface="+mn-cs"/>
        </a:defRPr>
      </a:lvl5pPr>
      <a:lvl6pPr marL="463550" algn="l" defTabSz="457200" rtl="0" fontAlgn="base">
        <a:lnSpc>
          <a:spcPct val="95000"/>
        </a:lnSpc>
        <a:spcBef>
          <a:spcPct val="0"/>
        </a:spcBef>
        <a:spcAft>
          <a:spcPct val="0"/>
        </a:spcAft>
        <a:buFont typeface="Arial" charset="0"/>
        <a:defRPr>
          <a:solidFill>
            <a:schemeClr val="tx1"/>
          </a:solidFill>
          <a:latin typeface="+mn-lt"/>
          <a:ea typeface="+mn-ea"/>
          <a:cs typeface="+mn-cs"/>
        </a:defRPr>
      </a:lvl6pPr>
      <a:lvl7pPr marL="920750" algn="l" defTabSz="457200" rtl="0" fontAlgn="base">
        <a:lnSpc>
          <a:spcPct val="95000"/>
        </a:lnSpc>
        <a:spcBef>
          <a:spcPct val="0"/>
        </a:spcBef>
        <a:spcAft>
          <a:spcPct val="0"/>
        </a:spcAft>
        <a:buFont typeface="Arial" charset="0"/>
        <a:defRPr>
          <a:solidFill>
            <a:schemeClr val="tx1"/>
          </a:solidFill>
          <a:latin typeface="+mn-lt"/>
          <a:ea typeface="+mn-ea"/>
          <a:cs typeface="+mn-cs"/>
        </a:defRPr>
      </a:lvl7pPr>
      <a:lvl8pPr marL="1377950" algn="l" defTabSz="457200" rtl="0" fontAlgn="base">
        <a:lnSpc>
          <a:spcPct val="95000"/>
        </a:lnSpc>
        <a:spcBef>
          <a:spcPct val="0"/>
        </a:spcBef>
        <a:spcAft>
          <a:spcPct val="0"/>
        </a:spcAft>
        <a:buFont typeface="Arial" charset="0"/>
        <a:defRPr>
          <a:solidFill>
            <a:schemeClr val="tx1"/>
          </a:solidFill>
          <a:latin typeface="+mn-lt"/>
          <a:ea typeface="+mn-ea"/>
          <a:cs typeface="+mn-cs"/>
        </a:defRPr>
      </a:lvl8pPr>
      <a:lvl9pPr marL="1835150" algn="l" defTabSz="457200" rtl="0" fontAlgn="base">
        <a:lnSpc>
          <a:spcPct val="95000"/>
        </a:lnSpc>
        <a:spcBef>
          <a:spcPct val="0"/>
        </a:spcBef>
        <a:spcAft>
          <a:spcPct val="0"/>
        </a:spcAft>
        <a:buFont typeface="Arial" charset="0"/>
        <a:defRPr>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8CBC1A2D-C6DA-438E-AD72-7DB7A2E708D1}" type="datetimeFigureOut">
              <a:rPr lang="en-US">
                <a:solidFill>
                  <a:prstClr val="black">
                    <a:tint val="75000"/>
                  </a:prstClr>
                </a:solidFill>
              </a:rPr>
              <a:pPr>
                <a:defRPr/>
              </a:pPr>
              <a:t>10/12/2015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ACC7F011-89B2-4AE4-8F9A-540415F72F4C}" type="slidenum">
              <a:rPr lang="en-US">
                <a:solidFill>
                  <a:prstClr val="black">
                    <a:tint val="75000"/>
                  </a:prstClr>
                </a:solidFill>
              </a:rPr>
              <a:pPr>
                <a:defRPr/>
              </a:pPr>
              <a:t>‹Nº›</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15" descr="OX_VL_W.eps"/>
          <p:cNvPicPr>
            <a:picLocks noChangeAspect="1"/>
          </p:cNvPicPr>
          <p:nvPr userDrawn="1"/>
        </p:nvPicPr>
        <p:blipFill>
          <a:blip r:embed="rId13" cstate="print"/>
          <a:srcRect/>
          <a:stretch>
            <a:fillRect/>
          </a:stretch>
        </p:blipFill>
        <p:spPr bwMode="auto">
          <a:xfrm>
            <a:off x="7689850" y="5445125"/>
            <a:ext cx="985838" cy="1104900"/>
          </a:xfrm>
          <a:prstGeom prst="rect">
            <a:avLst/>
          </a:prstGeom>
          <a:noFill/>
          <a:ln w="9525">
            <a:noFill/>
            <a:miter lim="800000"/>
            <a:headEnd/>
            <a:tailEnd/>
          </a:ln>
        </p:spPr>
      </p:pic>
      <p:sp>
        <p:nvSpPr>
          <p:cNvPr id="2051" name="Rectangle 3"/>
          <p:cNvSpPr>
            <a:spLocks noGrp="1" noChangeArrowheads="1"/>
          </p:cNvSpPr>
          <p:nvPr>
            <p:ph type="title"/>
          </p:nvPr>
        </p:nvSpPr>
        <p:spPr bwMode="auto">
          <a:xfrm>
            <a:off x="274638" y="161925"/>
            <a:ext cx="8553450" cy="644525"/>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TITLE</a:t>
            </a:r>
          </a:p>
        </p:txBody>
      </p:sp>
      <p:sp>
        <p:nvSpPr>
          <p:cNvPr id="209926" name="Rectangle 6"/>
          <p:cNvSpPr>
            <a:spLocks noGrp="1" noChangeArrowheads="1"/>
          </p:cNvSpPr>
          <p:nvPr>
            <p:ph type="sldNum" sz="quarter" idx="4"/>
          </p:nvPr>
        </p:nvSpPr>
        <p:spPr bwMode="auto">
          <a:xfrm>
            <a:off x="6823075" y="6505575"/>
            <a:ext cx="1228725" cy="1651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defRPr sz="1000">
                <a:solidFill>
                  <a:srgbClr val="000000"/>
                </a:solidFill>
                <a:latin typeface="Arial" charset="0"/>
                <a:ea typeface="+mn-ea"/>
              </a:defRPr>
            </a:lvl1pPr>
          </a:lstStyle>
          <a:p>
            <a:pPr fontAlgn="base">
              <a:spcBef>
                <a:spcPct val="0"/>
              </a:spcBef>
              <a:spcAft>
                <a:spcPct val="0"/>
              </a:spcAft>
              <a:defRPr/>
            </a:pPr>
            <a:r>
              <a:rPr lang="en-GB"/>
              <a:t>Page </a:t>
            </a:r>
            <a:fld id="{7F3236BE-87A2-4881-B02E-DEE3502A105A}" type="slidenum">
              <a:rPr lang="en-GB"/>
              <a:pPr fontAlgn="base">
                <a:spcBef>
                  <a:spcPct val="0"/>
                </a:spcBef>
                <a:spcAft>
                  <a:spcPct val="0"/>
                </a:spcAft>
                <a:defRPr/>
              </a:pPr>
              <a:t>‹Nº›</a:t>
            </a:fld>
            <a:endParaRPr lang="en-GB"/>
          </a:p>
        </p:txBody>
      </p:sp>
      <p:sp>
        <p:nvSpPr>
          <p:cNvPr id="2053" name="Rectangle 7"/>
          <p:cNvSpPr>
            <a:spLocks noGrp="1" noChangeArrowheads="1"/>
          </p:cNvSpPr>
          <p:nvPr>
            <p:ph type="body" idx="1"/>
          </p:nvPr>
        </p:nvSpPr>
        <p:spPr bwMode="auto">
          <a:xfrm>
            <a:off x="284163" y="1689100"/>
            <a:ext cx="8572500" cy="42799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 styles: first level</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2054" name="Picture 10" descr="Black logo_060212"/>
          <p:cNvPicPr>
            <a:picLocks noChangeAspect="1" noChangeArrowheads="1"/>
          </p:cNvPicPr>
          <p:nvPr userDrawn="1"/>
        </p:nvPicPr>
        <p:blipFill>
          <a:blip r:embed="rId14"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64" r:id="rId1"/>
    <p:sldLayoutId id="2147484065" r:id="rId2"/>
    <p:sldLayoutId id="2147484066" r:id="rId3"/>
    <p:sldLayoutId id="2147484067" r:id="rId4"/>
    <p:sldLayoutId id="2147484068" r:id="rId5"/>
    <p:sldLayoutId id="2147484069" r:id="rId6"/>
    <p:sldLayoutId id="2147484070" r:id="rId7"/>
    <p:sldLayoutId id="2147484071" r:id="rId8"/>
    <p:sldLayoutId id="2147484072" r:id="rId9"/>
    <p:sldLayoutId id="2147484073" r:id="rId10"/>
    <p:sldLayoutId id="2147484074" r:id="rId11"/>
  </p:sldLayoutIdLst>
  <p:hf hdr="0" ftr="0" dt="0"/>
  <p:txStyles>
    <p:titleStyle>
      <a:lvl1pPr algn="l" rtl="0" eaLnBrk="0" fontAlgn="base" hangingPunct="0">
        <a:lnSpc>
          <a:spcPts val="4800"/>
        </a:lnSpc>
        <a:spcBef>
          <a:spcPct val="0"/>
        </a:spcBef>
        <a:spcAft>
          <a:spcPct val="0"/>
        </a:spcAft>
        <a:defRPr sz="4500" b="1">
          <a:solidFill>
            <a:schemeClr val="tx2"/>
          </a:solidFill>
          <a:latin typeface="+mj-lt"/>
          <a:ea typeface="+mj-ea"/>
          <a:cs typeface="+mj-cs"/>
        </a:defRPr>
      </a:lvl1pPr>
      <a:lvl2pPr algn="l" rtl="0" eaLnBrk="0" fontAlgn="base" hangingPunct="0">
        <a:lnSpc>
          <a:spcPts val="4800"/>
        </a:lnSpc>
        <a:spcBef>
          <a:spcPct val="0"/>
        </a:spcBef>
        <a:spcAft>
          <a:spcPct val="0"/>
        </a:spcAft>
        <a:defRPr sz="4500" b="1">
          <a:solidFill>
            <a:schemeClr val="tx2"/>
          </a:solidFill>
          <a:latin typeface="Arial" charset="0"/>
          <a:ea typeface="ＭＳ Ｐゴシック" pitchFamily="34" charset="-128"/>
          <a:cs typeface="Arial" charset="0"/>
        </a:defRPr>
      </a:lvl2pPr>
      <a:lvl3pPr algn="l" rtl="0" eaLnBrk="0" fontAlgn="base" hangingPunct="0">
        <a:lnSpc>
          <a:spcPts val="4800"/>
        </a:lnSpc>
        <a:spcBef>
          <a:spcPct val="0"/>
        </a:spcBef>
        <a:spcAft>
          <a:spcPct val="0"/>
        </a:spcAft>
        <a:defRPr sz="4500" b="1">
          <a:solidFill>
            <a:schemeClr val="tx2"/>
          </a:solidFill>
          <a:latin typeface="Arial" charset="0"/>
          <a:ea typeface="ＭＳ Ｐゴシック" pitchFamily="34" charset="-128"/>
          <a:cs typeface="Arial" charset="0"/>
        </a:defRPr>
      </a:lvl3pPr>
      <a:lvl4pPr algn="l" rtl="0" eaLnBrk="0" fontAlgn="base" hangingPunct="0">
        <a:lnSpc>
          <a:spcPts val="4800"/>
        </a:lnSpc>
        <a:spcBef>
          <a:spcPct val="0"/>
        </a:spcBef>
        <a:spcAft>
          <a:spcPct val="0"/>
        </a:spcAft>
        <a:defRPr sz="4500" b="1">
          <a:solidFill>
            <a:schemeClr val="tx2"/>
          </a:solidFill>
          <a:latin typeface="Arial" charset="0"/>
          <a:ea typeface="ＭＳ Ｐゴシック" pitchFamily="34" charset="-128"/>
          <a:cs typeface="Arial" charset="0"/>
        </a:defRPr>
      </a:lvl4pPr>
      <a:lvl5pPr algn="l" rtl="0" eaLnBrk="0" fontAlgn="base" hangingPunct="0">
        <a:lnSpc>
          <a:spcPts val="4800"/>
        </a:lnSpc>
        <a:spcBef>
          <a:spcPct val="0"/>
        </a:spcBef>
        <a:spcAft>
          <a:spcPct val="0"/>
        </a:spcAft>
        <a:defRPr sz="4500" b="1">
          <a:solidFill>
            <a:schemeClr val="tx2"/>
          </a:solidFill>
          <a:latin typeface="Arial" charset="0"/>
          <a:ea typeface="ＭＳ Ｐゴシック" pitchFamily="34" charset="-128"/>
          <a:cs typeface="Arial" charset="0"/>
        </a:defRPr>
      </a:lvl5pPr>
      <a:lvl6pPr marL="4572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6pPr>
      <a:lvl7pPr marL="9144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7pPr>
      <a:lvl8pPr marL="13716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8pPr>
      <a:lvl9pPr marL="1828800" algn="l" rtl="0" fontAlgn="base">
        <a:lnSpc>
          <a:spcPts val="4800"/>
        </a:lnSpc>
        <a:spcBef>
          <a:spcPct val="0"/>
        </a:spcBef>
        <a:spcAft>
          <a:spcPct val="0"/>
        </a:spcAft>
        <a:defRPr sz="4500" b="1">
          <a:solidFill>
            <a:schemeClr val="tx2"/>
          </a:solidFill>
          <a:latin typeface="Arial" charset="0"/>
          <a:ea typeface="ＭＳ Ｐゴシック" pitchFamily="34" charset="-128"/>
          <a:cs typeface="Arial" charset="0"/>
        </a:defRPr>
      </a:lvl9pPr>
    </p:titleStyle>
    <p:bodyStyle>
      <a:lvl1pPr marL="168275" indent="-168275" algn="l" defTabSz="457200" rtl="0" eaLnBrk="0" fontAlgn="base" hangingPunct="0">
        <a:lnSpc>
          <a:spcPct val="95000"/>
        </a:lnSpc>
        <a:spcBef>
          <a:spcPct val="0"/>
        </a:spcBef>
        <a:spcAft>
          <a:spcPct val="0"/>
        </a:spcAft>
        <a:buSzPct val="90000"/>
        <a:buChar char="•"/>
        <a:defRPr>
          <a:solidFill>
            <a:schemeClr val="tx1"/>
          </a:solidFill>
          <a:latin typeface="+mn-lt"/>
          <a:ea typeface="+mn-ea"/>
          <a:cs typeface="+mn-cs"/>
        </a:defRPr>
      </a:lvl1pPr>
      <a:lvl2pPr marL="368300" indent="-198438" algn="l" defTabSz="457200" rtl="0" eaLnBrk="0" fontAlgn="base" hangingPunct="0">
        <a:lnSpc>
          <a:spcPct val="95000"/>
        </a:lnSpc>
        <a:spcBef>
          <a:spcPct val="0"/>
        </a:spcBef>
        <a:spcAft>
          <a:spcPct val="0"/>
        </a:spcAft>
        <a:buSzPct val="90000"/>
        <a:buChar char="•"/>
        <a:defRPr>
          <a:solidFill>
            <a:schemeClr val="tx1"/>
          </a:solidFill>
          <a:latin typeface="+mn-lt"/>
          <a:ea typeface="+mn-ea"/>
          <a:cs typeface="+mn-cs"/>
        </a:defRPr>
      </a:lvl2pPr>
      <a:lvl3pPr marL="585788" indent="-215900" algn="l" defTabSz="457200" rtl="0" eaLnBrk="0" fontAlgn="base" hangingPunct="0">
        <a:lnSpc>
          <a:spcPct val="95000"/>
        </a:lnSpc>
        <a:spcBef>
          <a:spcPct val="0"/>
        </a:spcBef>
        <a:spcAft>
          <a:spcPct val="0"/>
        </a:spcAft>
        <a:buSzPct val="90000"/>
        <a:buChar char="•"/>
        <a:defRPr>
          <a:solidFill>
            <a:schemeClr val="tx1"/>
          </a:solidFill>
          <a:latin typeface="+mn-lt"/>
          <a:ea typeface="+mn-ea"/>
          <a:cs typeface="+mn-cs"/>
        </a:defRPr>
      </a:lvl3pPr>
      <a:lvl4pPr marL="801688" indent="-214313" algn="l" defTabSz="457200" rtl="0" eaLnBrk="0" fontAlgn="base" hangingPunct="0">
        <a:lnSpc>
          <a:spcPct val="95000"/>
        </a:lnSpc>
        <a:spcBef>
          <a:spcPct val="0"/>
        </a:spcBef>
        <a:spcAft>
          <a:spcPct val="0"/>
        </a:spcAft>
        <a:buSzPct val="90000"/>
        <a:buChar char="•"/>
        <a:defRPr>
          <a:solidFill>
            <a:schemeClr val="tx1"/>
          </a:solidFill>
          <a:latin typeface="+mn-lt"/>
          <a:ea typeface="+mn-ea"/>
          <a:cs typeface="+mn-cs"/>
        </a:defRPr>
      </a:lvl4pPr>
      <a:lvl5pPr marL="1003300" indent="-200025" algn="l" defTabSz="457200" rtl="0" eaLnBrk="0" fontAlgn="base" hangingPunct="0">
        <a:lnSpc>
          <a:spcPct val="95000"/>
        </a:lnSpc>
        <a:spcBef>
          <a:spcPct val="0"/>
        </a:spcBef>
        <a:spcAft>
          <a:spcPct val="0"/>
        </a:spcAft>
        <a:buSzPct val="90000"/>
        <a:buChar char="•"/>
        <a:defRPr>
          <a:solidFill>
            <a:schemeClr val="tx1"/>
          </a:solidFill>
          <a:latin typeface="+mn-lt"/>
          <a:ea typeface="+mn-ea"/>
          <a:cs typeface="+mn-cs"/>
        </a:defRPr>
      </a:lvl5pPr>
      <a:lvl6pPr marL="1460500" indent="-200025" algn="l" defTabSz="457200" rtl="0" fontAlgn="base">
        <a:lnSpc>
          <a:spcPct val="95000"/>
        </a:lnSpc>
        <a:spcBef>
          <a:spcPct val="0"/>
        </a:spcBef>
        <a:spcAft>
          <a:spcPct val="0"/>
        </a:spcAft>
        <a:buSzPct val="90000"/>
        <a:buChar char="•"/>
        <a:defRPr>
          <a:solidFill>
            <a:schemeClr val="tx1"/>
          </a:solidFill>
          <a:latin typeface="+mn-lt"/>
          <a:ea typeface="+mn-ea"/>
          <a:cs typeface="+mn-cs"/>
        </a:defRPr>
      </a:lvl6pPr>
      <a:lvl7pPr marL="1917700" indent="-200025" algn="l" defTabSz="457200" rtl="0" fontAlgn="base">
        <a:lnSpc>
          <a:spcPct val="95000"/>
        </a:lnSpc>
        <a:spcBef>
          <a:spcPct val="0"/>
        </a:spcBef>
        <a:spcAft>
          <a:spcPct val="0"/>
        </a:spcAft>
        <a:buSzPct val="90000"/>
        <a:buChar char="•"/>
        <a:defRPr>
          <a:solidFill>
            <a:schemeClr val="tx1"/>
          </a:solidFill>
          <a:latin typeface="+mn-lt"/>
          <a:ea typeface="+mn-ea"/>
          <a:cs typeface="+mn-cs"/>
        </a:defRPr>
      </a:lvl7pPr>
      <a:lvl8pPr marL="2374900" indent="-200025" algn="l" defTabSz="457200" rtl="0" fontAlgn="base">
        <a:lnSpc>
          <a:spcPct val="95000"/>
        </a:lnSpc>
        <a:spcBef>
          <a:spcPct val="0"/>
        </a:spcBef>
        <a:spcAft>
          <a:spcPct val="0"/>
        </a:spcAft>
        <a:buSzPct val="90000"/>
        <a:buChar char="•"/>
        <a:defRPr>
          <a:solidFill>
            <a:schemeClr val="tx1"/>
          </a:solidFill>
          <a:latin typeface="+mn-lt"/>
          <a:ea typeface="+mn-ea"/>
          <a:cs typeface="+mn-cs"/>
        </a:defRPr>
      </a:lvl8pPr>
      <a:lvl9pPr marL="2832100" indent="-200025" algn="l" defTabSz="457200" rtl="0" fontAlgn="base">
        <a:lnSpc>
          <a:spcPct val="95000"/>
        </a:lnSpc>
        <a:spcBef>
          <a:spcPct val="0"/>
        </a:spcBef>
        <a:spcAft>
          <a:spcPct val="0"/>
        </a:spcAft>
        <a:buSzPct val="90000"/>
        <a:buChar char="•"/>
        <a:defRPr>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8CBC1A2D-C6DA-438E-AD72-7DB7A2E708D1}" type="datetimeFigureOut">
              <a:rPr lang="en-US">
                <a:solidFill>
                  <a:prstClr val="black">
                    <a:tint val="75000"/>
                  </a:prstClr>
                </a:solidFill>
              </a:rPr>
              <a:pPr>
                <a:defRPr/>
              </a:pPr>
              <a:t>10/12/2015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ACC7F011-89B2-4AE4-8F9A-540415F72F4C}" type="slidenum">
              <a:rPr lang="en-US">
                <a:solidFill>
                  <a:prstClr val="black">
                    <a:tint val="75000"/>
                  </a:prstClr>
                </a:solidFill>
              </a:rPr>
              <a:pPr>
                <a:defRPr/>
              </a:pPr>
              <a:t>‹Nº›</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8CBC1A2D-C6DA-438E-AD72-7DB7A2E708D1}" type="datetimeFigureOut">
              <a:rPr lang="en-US">
                <a:solidFill>
                  <a:prstClr val="black">
                    <a:tint val="75000"/>
                  </a:prstClr>
                </a:solidFill>
              </a:rPr>
              <a:pPr>
                <a:defRPr/>
              </a:pPr>
              <a:t>10/12/2015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ACC7F011-89B2-4AE4-8F9A-540415F72F4C}" type="slidenum">
              <a:rPr lang="en-US">
                <a:solidFill>
                  <a:prstClr val="black">
                    <a:tint val="75000"/>
                  </a:prstClr>
                </a:solidFill>
              </a:rPr>
              <a:pPr>
                <a:defRPr/>
              </a:pPr>
              <a:t>‹Nº›</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Grp="1" noChangeArrowheads="1"/>
          </p:cNvSpPr>
          <p:nvPr>
            <p:ph type="title"/>
          </p:nvPr>
        </p:nvSpPr>
        <p:spPr bwMode="auto">
          <a:xfrm>
            <a:off x="274638" y="161925"/>
            <a:ext cx="8553450" cy="644525"/>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TITLE</a:t>
            </a:r>
          </a:p>
        </p:txBody>
      </p:sp>
      <p:sp>
        <p:nvSpPr>
          <p:cNvPr id="20491" name="Rectangle 11"/>
          <p:cNvSpPr>
            <a:spLocks noGrp="1" noChangeArrowheads="1"/>
          </p:cNvSpPr>
          <p:nvPr>
            <p:ph type="sldNum" sz="quarter" idx="4"/>
          </p:nvPr>
        </p:nvSpPr>
        <p:spPr bwMode="auto">
          <a:xfrm>
            <a:off x="6823075" y="6505575"/>
            <a:ext cx="1228725" cy="1651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defRPr sz="1000">
                <a:solidFill>
                  <a:srgbClr val="000000"/>
                </a:solidFill>
                <a:latin typeface="Arial" charset="0"/>
                <a:ea typeface="+mn-ea"/>
                <a:cs typeface="+mn-cs"/>
              </a:defRPr>
            </a:lvl1pPr>
          </a:lstStyle>
          <a:p>
            <a:pPr fontAlgn="base">
              <a:spcBef>
                <a:spcPct val="0"/>
              </a:spcBef>
              <a:spcAft>
                <a:spcPct val="0"/>
              </a:spcAft>
              <a:defRPr/>
            </a:pPr>
            <a:r>
              <a:rPr lang="en-GB"/>
              <a:t>Page </a:t>
            </a:r>
            <a:fld id="{F0025A21-6D8D-4E99-B837-42714C3DBFA6}" type="slidenum">
              <a:rPr lang="en-GB"/>
              <a:pPr fontAlgn="base">
                <a:spcBef>
                  <a:spcPct val="0"/>
                </a:spcBef>
                <a:spcAft>
                  <a:spcPct val="0"/>
                </a:spcAft>
                <a:defRPr/>
              </a:pPr>
              <a:t>‹Nº›</a:t>
            </a:fld>
            <a:endParaRPr lang="en-GB"/>
          </a:p>
        </p:txBody>
      </p:sp>
      <p:sp>
        <p:nvSpPr>
          <p:cNvPr id="1028" name="Rectangle 15"/>
          <p:cNvSpPr>
            <a:spLocks noGrp="1" noChangeArrowheads="1"/>
          </p:cNvSpPr>
          <p:nvPr>
            <p:ph type="body" idx="1"/>
          </p:nvPr>
        </p:nvSpPr>
        <p:spPr bwMode="auto">
          <a:xfrm>
            <a:off x="284163" y="1689100"/>
            <a:ext cx="6842125" cy="42799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cSld>
  <p:clrMap bg1="lt1" tx1="dk1" bg2="lt2" tx2="dk2" accent1="accent1" accent2="accent2" accent3="accent3" accent4="accent4" accent5="accent5" accent6="accent6" hlink="hlink" folHlink="folHlink"/>
  <p:sldLayoutIdLst>
    <p:sldLayoutId id="2147483762" r:id="rId1"/>
    <p:sldLayoutId id="2147483764" r:id="rId2"/>
    <p:sldLayoutId id="2147483766" r:id="rId3"/>
    <p:sldLayoutId id="2147483767" r:id="rId4"/>
    <p:sldLayoutId id="2147483888" r:id="rId5"/>
  </p:sldLayoutIdLst>
  <p:hf hdr="0" ftr="0" dt="0"/>
  <p:txStyles>
    <p:titleStyle>
      <a:lvl1pPr algn="l" rtl="0" eaLnBrk="0" fontAlgn="base" hangingPunct="0">
        <a:lnSpc>
          <a:spcPts val="4800"/>
        </a:lnSpc>
        <a:spcBef>
          <a:spcPct val="0"/>
        </a:spcBef>
        <a:spcAft>
          <a:spcPct val="0"/>
        </a:spcAft>
        <a:defRPr sz="4500" b="1" kern="1200">
          <a:solidFill>
            <a:schemeClr val="tx2"/>
          </a:solidFill>
          <a:latin typeface="+mj-lt"/>
          <a:ea typeface="MS PGothic" pitchFamily="34" charset="-128"/>
          <a:cs typeface="+mj-cs"/>
        </a:defRPr>
      </a:lvl1pPr>
      <a:lvl2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ＭＳ Ｐゴシック" charset="0"/>
        </a:defRPr>
      </a:lvl2pPr>
      <a:lvl3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ＭＳ Ｐゴシック" charset="0"/>
        </a:defRPr>
      </a:lvl3pPr>
      <a:lvl4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ＭＳ Ｐゴシック" charset="0"/>
        </a:defRPr>
      </a:lvl4pPr>
      <a:lvl5pPr algn="l" rtl="0" eaLnBrk="0" fontAlgn="base" hangingPunct="0">
        <a:lnSpc>
          <a:spcPts val="4800"/>
        </a:lnSpc>
        <a:spcBef>
          <a:spcPct val="0"/>
        </a:spcBef>
        <a:spcAft>
          <a:spcPct val="0"/>
        </a:spcAft>
        <a:defRPr sz="4500" b="1">
          <a:solidFill>
            <a:schemeClr val="tx2"/>
          </a:solidFill>
          <a:latin typeface="Arial"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algn="l" defTabSz="457200" rtl="0" eaLnBrk="0" fontAlgn="base" hangingPunct="0">
        <a:lnSpc>
          <a:spcPct val="95000"/>
        </a:lnSpc>
        <a:spcBef>
          <a:spcPct val="0"/>
        </a:spcBef>
        <a:spcAft>
          <a:spcPct val="0"/>
        </a:spcAft>
        <a:buFont typeface="Arial" pitchFamily="34" charset="0"/>
        <a:defRPr b="1" kern="1200">
          <a:solidFill>
            <a:schemeClr val="tx1"/>
          </a:solidFill>
          <a:latin typeface="+mn-lt"/>
          <a:ea typeface="MS PGothic" pitchFamily="34" charset="-128"/>
          <a:cs typeface="+mn-cs"/>
        </a:defRPr>
      </a:lvl1pPr>
      <a:lvl2pPr marL="1588"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S PGothic" pitchFamily="34" charset="-128"/>
          <a:cs typeface="+mn-cs"/>
        </a:defRPr>
      </a:lvl2pPr>
      <a:lvl3pPr marL="3175"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S PGothic" pitchFamily="34" charset="-128"/>
          <a:cs typeface="+mn-cs"/>
        </a:defRPr>
      </a:lvl3pPr>
      <a:lvl4pPr marL="4763"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S PGothic" pitchFamily="34" charset="-128"/>
          <a:cs typeface="+mn-cs"/>
        </a:defRPr>
      </a:lvl4pPr>
      <a:lvl5pPr marL="6350" algn="l" defTabSz="457200" rtl="0" eaLnBrk="0" fontAlgn="base" hangingPunct="0">
        <a:lnSpc>
          <a:spcPct val="95000"/>
        </a:lnSpc>
        <a:spcBef>
          <a:spcPct val="0"/>
        </a:spcBef>
        <a:spcAft>
          <a:spcPct val="0"/>
        </a:spcAft>
        <a:buFont typeface="Arial" pitchFamily="34" charset="0"/>
        <a:defRPr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278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9" name="Text Box 10"/>
          <p:cNvSpPr txBox="1">
            <a:spLocks noChangeArrowheads="1"/>
          </p:cNvSpPr>
          <p:nvPr userDrawn="1"/>
        </p:nvSpPr>
        <p:spPr bwMode="auto">
          <a:xfrm>
            <a:off x="6823075" y="6453188"/>
            <a:ext cx="1227138" cy="165100"/>
          </a:xfrm>
          <a:prstGeom prst="rect">
            <a:avLst/>
          </a:prstGeom>
          <a:noFill/>
          <a:ln>
            <a:noFill/>
          </a:ln>
          <a:effectLs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fontAlgn="base" hangingPunct="1">
              <a:spcBef>
                <a:spcPct val="50000"/>
              </a:spcBef>
              <a:spcAft>
                <a:spcPct val="0"/>
              </a:spcAft>
              <a:defRPr/>
            </a:pPr>
            <a:r>
              <a:rPr lang="en-GB" sz="1000" smtClean="0">
                <a:solidFill>
                  <a:srgbClr val="000000"/>
                </a:solidFill>
              </a:rPr>
              <a:t>Page </a:t>
            </a:r>
            <a:fld id="{18DC4CF7-CE54-4A93-BAA2-6CDE8F5847A1}" type="slidenum">
              <a:rPr lang="en-GB" sz="1000" smtClean="0">
                <a:solidFill>
                  <a:srgbClr val="000000"/>
                </a:solidFill>
              </a:rPr>
              <a:pPr eaLnBrk="1" fontAlgn="base" hangingPunct="1">
                <a:spcBef>
                  <a:spcPct val="50000"/>
                </a:spcBef>
                <a:spcAft>
                  <a:spcPct val="0"/>
                </a:spcAft>
                <a:defRPr/>
              </a:pPr>
              <a:t>‹Nº›</a:t>
            </a:fld>
            <a:endParaRPr lang="en-GB" sz="1000" smtClean="0">
              <a:solidFill>
                <a:srgbClr val="000000"/>
              </a:solidFill>
            </a:endParaRPr>
          </a:p>
        </p:txBody>
      </p:sp>
      <p:pic>
        <p:nvPicPr>
          <p:cNvPr id="2" name="Picture 7" descr="Black logo_060212"/>
          <p:cNvPicPr>
            <a:picLocks noChangeAspect="1" noChangeArrowheads="1"/>
          </p:cNvPicPr>
          <p:nvPr userDrawn="1"/>
        </p:nvPicPr>
        <p:blipFill>
          <a:blip r:embed="rId13"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0" fontAlgn="base" hangingPunct="0">
        <a:spcBef>
          <a:spcPct val="0"/>
        </a:spcBef>
        <a:spcAft>
          <a:spcPct val="0"/>
        </a:spcAft>
        <a:defRPr sz="3500" b="1">
          <a:solidFill>
            <a:srgbClr val="61A534"/>
          </a:solidFill>
          <a:latin typeface="+mj-lt"/>
          <a:ea typeface="ＭＳ Ｐゴシック" charset="0"/>
          <a:cs typeface="ＭＳ Ｐゴシック" charset="0"/>
        </a:defRPr>
      </a:lvl1pPr>
      <a:lvl2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2pPr>
      <a:lvl3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3pPr>
      <a:lvl4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4pPr>
      <a:lvl5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5pPr>
      <a:lvl6pPr marL="457200" algn="l" rtl="0" fontAlgn="base">
        <a:spcBef>
          <a:spcPct val="0"/>
        </a:spcBef>
        <a:spcAft>
          <a:spcPct val="0"/>
        </a:spcAft>
        <a:defRPr sz="3500" b="1">
          <a:solidFill>
            <a:srgbClr val="61A534"/>
          </a:solidFill>
          <a:latin typeface="Arial" charset="0"/>
        </a:defRPr>
      </a:lvl6pPr>
      <a:lvl7pPr marL="914400" algn="l" rtl="0" fontAlgn="base">
        <a:spcBef>
          <a:spcPct val="0"/>
        </a:spcBef>
        <a:spcAft>
          <a:spcPct val="0"/>
        </a:spcAft>
        <a:defRPr sz="3500" b="1">
          <a:solidFill>
            <a:srgbClr val="61A534"/>
          </a:solidFill>
          <a:latin typeface="Arial" charset="0"/>
        </a:defRPr>
      </a:lvl7pPr>
      <a:lvl8pPr marL="1371600" algn="l" rtl="0" fontAlgn="base">
        <a:spcBef>
          <a:spcPct val="0"/>
        </a:spcBef>
        <a:spcAft>
          <a:spcPct val="0"/>
        </a:spcAft>
        <a:defRPr sz="3500" b="1">
          <a:solidFill>
            <a:srgbClr val="61A534"/>
          </a:solidFill>
          <a:latin typeface="Arial" charset="0"/>
        </a:defRPr>
      </a:lvl8pPr>
      <a:lvl9pPr marL="1828800" algn="l" rtl="0" fontAlgn="base">
        <a:spcBef>
          <a:spcPct val="0"/>
        </a:spcBef>
        <a:spcAft>
          <a:spcPct val="0"/>
        </a:spcAft>
        <a:defRPr sz="3500" b="1">
          <a:solidFill>
            <a:srgbClr val="61A534"/>
          </a:solidFill>
          <a:latin typeface="Arial" charset="0"/>
        </a:defRPr>
      </a:lvl9pPr>
    </p:titleStyle>
    <p:bodyStyle>
      <a:lvl1pPr marL="342900" indent="-342900" algn="l" rtl="0" eaLnBrk="0" fontAlgn="base" hangingPunct="0">
        <a:spcBef>
          <a:spcPts val="900"/>
        </a:spcBef>
        <a:spcAft>
          <a:spcPct val="0"/>
        </a:spcAft>
        <a:buChar char="•"/>
        <a:defRPr sz="2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a:solidFill>
            <a:schemeClr val="tx1"/>
          </a:solidFill>
          <a:latin typeface="+mn-lt"/>
          <a:ea typeface="ＭＳ Ｐゴシック" charset="0"/>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fr-FR" smtClean="0"/>
              <a:t>Click to edit Master title style</a:t>
            </a:r>
            <a:endParaRPr lang="en-GB" altLang="fr-FR" smtClean="0"/>
          </a:p>
        </p:txBody>
      </p:sp>
      <p:sp>
        <p:nvSpPr>
          <p:cNvPr id="1027" name="Rectangle 3"/>
          <p:cNvSpPr>
            <a:spLocks noGrp="1" noChangeArrowheads="1"/>
          </p:cNvSpPr>
          <p:nvPr>
            <p:ph type="body" idx="1"/>
          </p:nvPr>
        </p:nvSpPr>
        <p:spPr bwMode="auto">
          <a:xfrm>
            <a:off x="457200" y="1600200"/>
            <a:ext cx="8229600" cy="4278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fr-FR" smtClean="0"/>
              <a:t>Click to edit Master text styles</a:t>
            </a:r>
          </a:p>
          <a:p>
            <a:pPr lvl="1"/>
            <a:r>
              <a:rPr lang="en-US" altLang="fr-FR" smtClean="0"/>
              <a:t>Second level</a:t>
            </a:r>
          </a:p>
          <a:p>
            <a:pPr lvl="2"/>
            <a:r>
              <a:rPr lang="en-US" altLang="fr-FR" smtClean="0"/>
              <a:t>Third level</a:t>
            </a:r>
          </a:p>
          <a:p>
            <a:pPr lvl="3"/>
            <a:r>
              <a:rPr lang="en-US" altLang="fr-FR" smtClean="0"/>
              <a:t>Fourth level</a:t>
            </a:r>
          </a:p>
          <a:p>
            <a:pPr lvl="4"/>
            <a:r>
              <a:rPr lang="en-US" altLang="fr-FR" smtClean="0"/>
              <a:t>Fifth level</a:t>
            </a:r>
            <a:endParaRPr lang="en-GB" altLang="fr-FR" smtClean="0"/>
          </a:p>
        </p:txBody>
      </p:sp>
      <p:sp>
        <p:nvSpPr>
          <p:cNvPr id="1029" name="Text Box 10"/>
          <p:cNvSpPr txBox="1">
            <a:spLocks noChangeArrowheads="1"/>
          </p:cNvSpPr>
          <p:nvPr/>
        </p:nvSpPr>
        <p:spPr bwMode="auto">
          <a:xfrm>
            <a:off x="6823075" y="6453188"/>
            <a:ext cx="1227138" cy="165100"/>
          </a:xfrm>
          <a:prstGeom prst="rect">
            <a:avLst/>
          </a:prstGeom>
          <a:noFill/>
          <a:ln>
            <a:noFill/>
          </a:ln>
          <a:effectLs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spcBef>
                <a:spcPct val="50000"/>
              </a:spcBef>
              <a:defRPr/>
            </a:pPr>
            <a:r>
              <a:rPr lang="en-GB" sz="1000" smtClean="0">
                <a:solidFill>
                  <a:srgbClr val="000000"/>
                </a:solidFill>
                <a:cs typeface="Arial" pitchFamily="34" charset="0"/>
              </a:rPr>
              <a:t>Page </a:t>
            </a:r>
            <a:fld id="{65F4EDAE-8B15-4181-8E0F-64D78F6F49C2}" type="slidenum">
              <a:rPr lang="en-GB" sz="1000" smtClean="0">
                <a:solidFill>
                  <a:srgbClr val="000000"/>
                </a:solidFill>
                <a:cs typeface="Arial" pitchFamily="34" charset="0"/>
              </a:rPr>
              <a:pPr eaLnBrk="1" hangingPunct="1">
                <a:spcBef>
                  <a:spcPct val="50000"/>
                </a:spcBef>
                <a:defRPr/>
              </a:pPr>
              <a:t>‹Nº›</a:t>
            </a:fld>
            <a:endParaRPr lang="en-GB" sz="1000" smtClean="0">
              <a:solidFill>
                <a:srgbClr val="000000"/>
              </a:solidFill>
              <a:cs typeface="Arial" pitchFamily="34" charset="0"/>
            </a:endParaRPr>
          </a:p>
        </p:txBody>
      </p:sp>
      <p:pic>
        <p:nvPicPr>
          <p:cNvPr id="2" name="Picture 7" descr="Black logo_060212"/>
          <p:cNvPicPr>
            <a:picLocks noChangeAspect="1" noChangeArrowheads="1"/>
          </p:cNvPicPr>
          <p:nvPr/>
        </p:nvPicPr>
        <p:blipFill>
          <a:blip r:embed="rId13"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xStyles>
    <p:titleStyle>
      <a:lvl1pPr algn="l" rtl="0" eaLnBrk="0" fontAlgn="base" hangingPunct="0">
        <a:spcBef>
          <a:spcPct val="0"/>
        </a:spcBef>
        <a:spcAft>
          <a:spcPct val="0"/>
        </a:spcAft>
        <a:defRPr sz="3500" b="1">
          <a:solidFill>
            <a:srgbClr val="61A534"/>
          </a:solidFill>
          <a:latin typeface="+mj-lt"/>
          <a:ea typeface="MS PGothic" pitchFamily="34" charset="-128"/>
          <a:cs typeface="ＭＳ Ｐゴシック" charset="0"/>
        </a:defRPr>
      </a:lvl1pPr>
      <a:lvl2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2pPr>
      <a:lvl3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3pPr>
      <a:lvl4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4pPr>
      <a:lvl5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5pPr>
      <a:lvl6pPr marL="457200" algn="l" rtl="0" eaLnBrk="1" fontAlgn="base" hangingPunct="1">
        <a:spcBef>
          <a:spcPct val="0"/>
        </a:spcBef>
        <a:spcAft>
          <a:spcPct val="0"/>
        </a:spcAft>
        <a:defRPr sz="3500" b="1">
          <a:solidFill>
            <a:srgbClr val="61A534"/>
          </a:solidFill>
          <a:latin typeface="Arial" charset="0"/>
        </a:defRPr>
      </a:lvl6pPr>
      <a:lvl7pPr marL="914400" algn="l" rtl="0" eaLnBrk="1" fontAlgn="base" hangingPunct="1">
        <a:spcBef>
          <a:spcPct val="0"/>
        </a:spcBef>
        <a:spcAft>
          <a:spcPct val="0"/>
        </a:spcAft>
        <a:defRPr sz="3500" b="1">
          <a:solidFill>
            <a:srgbClr val="61A534"/>
          </a:solidFill>
          <a:latin typeface="Arial" charset="0"/>
        </a:defRPr>
      </a:lvl7pPr>
      <a:lvl8pPr marL="1371600" algn="l" rtl="0" eaLnBrk="1" fontAlgn="base" hangingPunct="1">
        <a:spcBef>
          <a:spcPct val="0"/>
        </a:spcBef>
        <a:spcAft>
          <a:spcPct val="0"/>
        </a:spcAft>
        <a:defRPr sz="3500" b="1">
          <a:solidFill>
            <a:srgbClr val="61A534"/>
          </a:solidFill>
          <a:latin typeface="Arial" charset="0"/>
        </a:defRPr>
      </a:lvl8pPr>
      <a:lvl9pPr marL="1828800" algn="l" rtl="0" eaLnBrk="1" fontAlgn="base" hangingPunct="1">
        <a:spcBef>
          <a:spcPct val="0"/>
        </a:spcBef>
        <a:spcAft>
          <a:spcPct val="0"/>
        </a:spcAft>
        <a:defRPr sz="3500" b="1">
          <a:solidFill>
            <a:srgbClr val="61A534"/>
          </a:solidFill>
          <a:latin typeface="Arial" charset="0"/>
        </a:defRPr>
      </a:lvl9pPr>
    </p:titleStyle>
    <p:bodyStyle>
      <a:lvl1pPr marL="342900" indent="-342900" algn="l" rtl="0" eaLnBrk="0" fontAlgn="base" hangingPunct="0">
        <a:spcBef>
          <a:spcPts val="900"/>
        </a:spcBef>
        <a:spcAft>
          <a:spcPct val="0"/>
        </a:spcAft>
        <a:buChar char="•"/>
        <a:defRPr sz="22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2pPr>
      <a:lvl3pPr marL="11430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3pPr>
      <a:lvl4pPr marL="16002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4pPr>
      <a:lvl5pPr marL="20574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fr-FR" smtClean="0"/>
              <a:t>Click to edit Master title style</a:t>
            </a:r>
            <a:endParaRPr lang="en-GB" altLang="fr-FR" smtClean="0"/>
          </a:p>
        </p:txBody>
      </p:sp>
      <p:sp>
        <p:nvSpPr>
          <p:cNvPr id="1027" name="Rectangle 3"/>
          <p:cNvSpPr>
            <a:spLocks noGrp="1" noChangeArrowheads="1"/>
          </p:cNvSpPr>
          <p:nvPr>
            <p:ph type="body" idx="1"/>
          </p:nvPr>
        </p:nvSpPr>
        <p:spPr bwMode="auto">
          <a:xfrm>
            <a:off x="457200" y="1600200"/>
            <a:ext cx="8229600" cy="4278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fr-FR" smtClean="0"/>
              <a:t>Click to edit Master text styles</a:t>
            </a:r>
          </a:p>
          <a:p>
            <a:pPr lvl="1"/>
            <a:r>
              <a:rPr lang="en-US" altLang="fr-FR" smtClean="0"/>
              <a:t>Second level</a:t>
            </a:r>
          </a:p>
          <a:p>
            <a:pPr lvl="2"/>
            <a:r>
              <a:rPr lang="en-US" altLang="fr-FR" smtClean="0"/>
              <a:t>Third level</a:t>
            </a:r>
          </a:p>
          <a:p>
            <a:pPr lvl="3"/>
            <a:r>
              <a:rPr lang="en-US" altLang="fr-FR" smtClean="0"/>
              <a:t>Fourth level</a:t>
            </a:r>
          </a:p>
          <a:p>
            <a:pPr lvl="4"/>
            <a:r>
              <a:rPr lang="en-US" altLang="fr-FR" smtClean="0"/>
              <a:t>Fifth level</a:t>
            </a:r>
            <a:endParaRPr lang="en-GB" altLang="fr-FR" smtClean="0"/>
          </a:p>
        </p:txBody>
      </p:sp>
      <p:sp>
        <p:nvSpPr>
          <p:cNvPr id="1029" name="Text Box 10"/>
          <p:cNvSpPr txBox="1">
            <a:spLocks noChangeArrowheads="1"/>
          </p:cNvSpPr>
          <p:nvPr/>
        </p:nvSpPr>
        <p:spPr bwMode="auto">
          <a:xfrm>
            <a:off x="6823075" y="6453188"/>
            <a:ext cx="1227138" cy="165100"/>
          </a:xfrm>
          <a:prstGeom prst="rect">
            <a:avLst/>
          </a:prstGeom>
          <a:noFill/>
          <a:ln>
            <a:noFill/>
          </a:ln>
          <a:effectLs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spcBef>
                <a:spcPct val="50000"/>
              </a:spcBef>
              <a:defRPr/>
            </a:pPr>
            <a:r>
              <a:rPr lang="en-GB" sz="1000" smtClean="0">
                <a:solidFill>
                  <a:srgbClr val="000000"/>
                </a:solidFill>
                <a:cs typeface="Arial" pitchFamily="34" charset="0"/>
              </a:rPr>
              <a:t>Page </a:t>
            </a:r>
            <a:fld id="{65F4EDAE-8B15-4181-8E0F-64D78F6F49C2}" type="slidenum">
              <a:rPr lang="en-GB" sz="1000" smtClean="0">
                <a:solidFill>
                  <a:srgbClr val="000000"/>
                </a:solidFill>
                <a:cs typeface="Arial" pitchFamily="34" charset="0"/>
              </a:rPr>
              <a:pPr eaLnBrk="1" hangingPunct="1">
                <a:spcBef>
                  <a:spcPct val="50000"/>
                </a:spcBef>
                <a:defRPr/>
              </a:pPr>
              <a:t>‹Nº›</a:t>
            </a:fld>
            <a:endParaRPr lang="en-GB" sz="1000" smtClean="0">
              <a:solidFill>
                <a:srgbClr val="000000"/>
              </a:solidFill>
              <a:cs typeface="Arial" pitchFamily="34" charset="0"/>
            </a:endParaRPr>
          </a:p>
        </p:txBody>
      </p:sp>
      <p:pic>
        <p:nvPicPr>
          <p:cNvPr id="2" name="Picture 7" descr="Black logo_060212"/>
          <p:cNvPicPr>
            <a:picLocks noChangeAspect="1" noChangeArrowheads="1"/>
          </p:cNvPicPr>
          <p:nvPr/>
        </p:nvPicPr>
        <p:blipFill>
          <a:blip r:embed="rId13" cstate="print"/>
          <a:srcRect/>
          <a:stretch>
            <a:fillRect/>
          </a:stretch>
        </p:blipFill>
        <p:spPr bwMode="auto">
          <a:xfrm>
            <a:off x="8204200" y="6005513"/>
            <a:ext cx="600075" cy="665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txStyles>
    <p:titleStyle>
      <a:lvl1pPr algn="l" rtl="0" eaLnBrk="0" fontAlgn="base" hangingPunct="0">
        <a:spcBef>
          <a:spcPct val="0"/>
        </a:spcBef>
        <a:spcAft>
          <a:spcPct val="0"/>
        </a:spcAft>
        <a:defRPr sz="3500" b="1">
          <a:solidFill>
            <a:srgbClr val="61A534"/>
          </a:solidFill>
          <a:latin typeface="+mj-lt"/>
          <a:ea typeface="MS PGothic" pitchFamily="34" charset="-128"/>
          <a:cs typeface="ＭＳ Ｐゴシック" charset="0"/>
        </a:defRPr>
      </a:lvl1pPr>
      <a:lvl2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2pPr>
      <a:lvl3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3pPr>
      <a:lvl4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4pPr>
      <a:lvl5pPr algn="l" rtl="0" eaLnBrk="0" fontAlgn="base" hangingPunct="0">
        <a:spcBef>
          <a:spcPct val="0"/>
        </a:spcBef>
        <a:spcAft>
          <a:spcPct val="0"/>
        </a:spcAft>
        <a:defRPr sz="3500" b="1">
          <a:solidFill>
            <a:srgbClr val="61A534"/>
          </a:solidFill>
          <a:latin typeface="Arial" charset="0"/>
          <a:ea typeface="MS PGothic" pitchFamily="34" charset="-128"/>
          <a:cs typeface="ＭＳ Ｐゴシック" charset="0"/>
        </a:defRPr>
      </a:lvl5pPr>
      <a:lvl6pPr marL="457200" algn="l" rtl="0" eaLnBrk="1" fontAlgn="base" hangingPunct="1">
        <a:spcBef>
          <a:spcPct val="0"/>
        </a:spcBef>
        <a:spcAft>
          <a:spcPct val="0"/>
        </a:spcAft>
        <a:defRPr sz="3500" b="1">
          <a:solidFill>
            <a:srgbClr val="61A534"/>
          </a:solidFill>
          <a:latin typeface="Arial" charset="0"/>
        </a:defRPr>
      </a:lvl6pPr>
      <a:lvl7pPr marL="914400" algn="l" rtl="0" eaLnBrk="1" fontAlgn="base" hangingPunct="1">
        <a:spcBef>
          <a:spcPct val="0"/>
        </a:spcBef>
        <a:spcAft>
          <a:spcPct val="0"/>
        </a:spcAft>
        <a:defRPr sz="3500" b="1">
          <a:solidFill>
            <a:srgbClr val="61A534"/>
          </a:solidFill>
          <a:latin typeface="Arial" charset="0"/>
        </a:defRPr>
      </a:lvl7pPr>
      <a:lvl8pPr marL="1371600" algn="l" rtl="0" eaLnBrk="1" fontAlgn="base" hangingPunct="1">
        <a:spcBef>
          <a:spcPct val="0"/>
        </a:spcBef>
        <a:spcAft>
          <a:spcPct val="0"/>
        </a:spcAft>
        <a:defRPr sz="3500" b="1">
          <a:solidFill>
            <a:srgbClr val="61A534"/>
          </a:solidFill>
          <a:latin typeface="Arial" charset="0"/>
        </a:defRPr>
      </a:lvl8pPr>
      <a:lvl9pPr marL="1828800" algn="l" rtl="0" eaLnBrk="1" fontAlgn="base" hangingPunct="1">
        <a:spcBef>
          <a:spcPct val="0"/>
        </a:spcBef>
        <a:spcAft>
          <a:spcPct val="0"/>
        </a:spcAft>
        <a:defRPr sz="3500" b="1">
          <a:solidFill>
            <a:srgbClr val="61A534"/>
          </a:solidFill>
          <a:latin typeface="Arial" charset="0"/>
        </a:defRPr>
      </a:lvl9pPr>
    </p:titleStyle>
    <p:bodyStyle>
      <a:lvl1pPr marL="342900" indent="-342900" algn="l" rtl="0" eaLnBrk="0" fontAlgn="base" hangingPunct="0">
        <a:spcBef>
          <a:spcPts val="900"/>
        </a:spcBef>
        <a:spcAft>
          <a:spcPct val="0"/>
        </a:spcAft>
        <a:buChar char="•"/>
        <a:defRPr sz="22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2pPr>
      <a:lvl3pPr marL="11430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3pPr>
      <a:lvl4pPr marL="16002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4pPr>
      <a:lvl5pPr marL="2057400" indent="-228600" algn="l" rtl="0" eaLnBrk="0" fontAlgn="base" hangingPunct="0">
        <a:spcBef>
          <a:spcPct val="20000"/>
        </a:spcBef>
        <a:spcAft>
          <a:spcPct val="0"/>
        </a:spcAft>
        <a:buChar char="•"/>
        <a:defRPr>
          <a:solidFill>
            <a:schemeClr val="tx1"/>
          </a:solidFill>
          <a:latin typeface="+mn-lt"/>
          <a:ea typeface="MS PGothic" pitchFamily="34" charset="-128"/>
          <a:cs typeface="ＭＳ Ｐゴシック"/>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8.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8.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8.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8.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8.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8.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4.xml"/><Relationship Id="rId1" Type="http://schemas.openxmlformats.org/officeDocument/2006/relationships/themeOverride" Target="../theme/themeOverride1.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67.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0.xml"/><Relationship Id="rId1" Type="http://schemas.openxmlformats.org/officeDocument/2006/relationships/themeOverride" Target="../theme/themeOverride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57.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34.xml"/><Relationship Id="rId1" Type="http://schemas.openxmlformats.org/officeDocument/2006/relationships/themeOverride" Target="../theme/themeOverride3.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Layout" Target="../slideLayouts/slideLayout134.xml"/><Relationship Id="rId1" Type="http://schemas.openxmlformats.org/officeDocument/2006/relationships/themeOverride" Target="../theme/themeOverride4.xml"/></Relationships>
</file>

<file path=ppt/slides/_rels/slide2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Layout" Target="../slideLayouts/slideLayout144.xml"/><Relationship Id="rId1" Type="http://schemas.openxmlformats.org/officeDocument/2006/relationships/themeOverride" Target="../theme/themeOverride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8.xml"/></Relationships>
</file>

<file path=ppt/slides/_rels/slide3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Layout" Target="../slideLayouts/slideLayout138.xml"/><Relationship Id="rId1" Type="http://schemas.openxmlformats.org/officeDocument/2006/relationships/themeOverride" Target="../theme/themeOverride6.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4.xml"/><Relationship Id="rId1" Type="http://schemas.openxmlformats.org/officeDocument/2006/relationships/themeOverride" Target="../theme/themeOverride7.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9.xml"/><Relationship Id="rId1" Type="http://schemas.openxmlformats.org/officeDocument/2006/relationships/themeOverride" Target="../theme/themeOverride8.xml"/></Relationships>
</file>

<file path=ppt/slides/_rels/slide3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slideLayout" Target="../slideLayouts/slideLayout68.xml"/><Relationship Id="rId1" Type="http://schemas.openxmlformats.org/officeDocument/2006/relationships/themeOverride" Target="../theme/themeOverride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6.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82.xml"/></Relationships>
</file>

<file path=ppt/slides/_rels/slide3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82.xml"/></Relationships>
</file>

<file path=ppt/slides/_rels/slide3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8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68.xml"/><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2.xml"/><Relationship Id="rId1" Type="http://schemas.openxmlformats.org/officeDocument/2006/relationships/themeOverride" Target="../theme/themeOverride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4.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2.xml"/><Relationship Id="rId1" Type="http://schemas.openxmlformats.org/officeDocument/2006/relationships/themeOverride" Target="../theme/themeOverride11.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2.xml"/><Relationship Id="rId1" Type="http://schemas.openxmlformats.org/officeDocument/2006/relationships/themeOverride" Target="../theme/themeOverride12.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68.xml"/><Relationship Id="rId1" Type="http://schemas.openxmlformats.org/officeDocument/2006/relationships/themeOverride" Target="../theme/themeOverride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22.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81.xml"/><Relationship Id="rId1" Type="http://schemas.openxmlformats.org/officeDocument/2006/relationships/themeOverride" Target="../theme/themeOverride1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2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12.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72.xml"/><Relationship Id="rId1" Type="http://schemas.openxmlformats.org/officeDocument/2006/relationships/themeOverride" Target="../theme/themeOverride15.xml"/></Relationships>
</file>

<file path=ppt/slides/_rels/slide54.xml.rels><?xml version="1.0" encoding="UTF-8" standalone="yes"?>
<Relationships xmlns="http://schemas.openxmlformats.org/package/2006/relationships"><Relationship Id="rId8" Type="http://schemas.openxmlformats.org/officeDocument/2006/relationships/oleObject" Target="../embeddings/Microsoft_Office_Word_97_-_2003_Document5.doc"/><Relationship Id="rId3" Type="http://schemas.openxmlformats.org/officeDocument/2006/relationships/hyperlink" Target="https://sumus.oxfam.org/monitoring-evaluation-learning-and-accountability/documents/evaluation-management-response-tool-guid" TargetMode="External"/><Relationship Id="rId7" Type="http://schemas.openxmlformats.org/officeDocument/2006/relationships/oleObject" Target="../embeddings/Microsoft_Office_Word_97_-_2003_Document4.doc"/><Relationship Id="rId2" Type="http://schemas.openxmlformats.org/officeDocument/2006/relationships/slideLayout" Target="../slideLayouts/slideLayout196.xml"/><Relationship Id="rId1" Type="http://schemas.openxmlformats.org/officeDocument/2006/relationships/vmlDrawing" Target="../drawings/vmlDrawing1.vml"/><Relationship Id="rId6" Type="http://schemas.openxmlformats.org/officeDocument/2006/relationships/oleObject" Target="../embeddings/Microsoft_Office_Word_97_-_2003_Document3.doc"/><Relationship Id="rId5" Type="http://schemas.openxmlformats.org/officeDocument/2006/relationships/oleObject" Target="../embeddings/Microsoft_Office_Word_97_-_2003_Document2.doc"/><Relationship Id="rId10" Type="http://schemas.openxmlformats.org/officeDocument/2006/relationships/oleObject" Target="../embeddings/Microsoft_Office_Word_97_-_2003_Document6.doc"/><Relationship Id="rId4" Type="http://schemas.openxmlformats.org/officeDocument/2006/relationships/oleObject" Target="../embeddings/Microsoft_Office_Word_97_-_2003_Document1.doc"/><Relationship Id="rId9" Type="http://schemas.openxmlformats.org/officeDocument/2006/relationships/package" Target="../embeddings/Microsoft_Office_Word_Document1.docx"/></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95.xml"/></Relationships>
</file>

<file path=ppt/slides/_rels/slide5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98.xml"/></Relationships>
</file>

<file path=ppt/slides/_rels/slide5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8.xml"/><Relationship Id="rId1" Type="http://schemas.openxmlformats.org/officeDocument/2006/relationships/slideLayout" Target="../slideLayouts/slideLayout199.xml"/></Relationships>
</file>

<file path=ppt/slides/_rels/slide5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9.xml"/><Relationship Id="rId1" Type="http://schemas.openxmlformats.org/officeDocument/2006/relationships/slideLayout" Target="../slideLayouts/slideLayout25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0.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6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62.xml"/></Relationships>
</file>

<file path=ppt/slides/_rels/slide6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2.xml"/><Relationship Id="rId1" Type="http://schemas.openxmlformats.org/officeDocument/2006/relationships/slideLayout" Target="../slideLayouts/slideLayout27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9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8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95.xml"/></Relationships>
</file>

<file path=ppt/slides/_rels/slide6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8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8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8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88.xml"/></Relationships>
</file>

<file path=ppt/slides/_rels/slide6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8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7.xml"/></Relationships>
</file>

<file path=ppt/slides/_rels/slide70.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88.xml"/></Relationships>
</file>

<file path=ppt/slides/_rels/slide7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9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99.xml"/></Relationships>
</file>

<file path=ppt/slides/_rels/slide7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34.xml"/><Relationship Id="rId1" Type="http://schemas.openxmlformats.org/officeDocument/2006/relationships/slideLayout" Target="../slideLayouts/slideLayout299.xml"/></Relationships>
</file>

<file path=ppt/slides/_rels/slide7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30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06.xml"/></Relationships>
</file>

<file path=ppt/slides/_rels/slide76.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30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3.xml"/></Relationships>
</file>

<file path=ppt/slides/_rels/slide80.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diagramData" Target="../diagrams/data4.xml"/><Relationship Id="rId26" Type="http://schemas.openxmlformats.org/officeDocument/2006/relationships/diagramColors" Target="../diagrams/colors5.xml"/><Relationship Id="rId3" Type="http://schemas.openxmlformats.org/officeDocument/2006/relationships/diagramData" Target="../diagrams/data1.xml"/><Relationship Id="rId21" Type="http://schemas.openxmlformats.org/officeDocument/2006/relationships/diagramColors" Target="../diagrams/colors4.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5" Type="http://schemas.openxmlformats.org/officeDocument/2006/relationships/diagramQuickStyle" Target="../diagrams/quickStyle5.xml"/><Relationship Id="rId2" Type="http://schemas.openxmlformats.org/officeDocument/2006/relationships/notesSlide" Target="../notesSlides/notesSlide35.xml"/><Relationship Id="rId16" Type="http://schemas.openxmlformats.org/officeDocument/2006/relationships/diagramColors" Target="../diagrams/colors3.xml"/><Relationship Id="rId20" Type="http://schemas.openxmlformats.org/officeDocument/2006/relationships/diagramQuickStyle" Target="../diagrams/quickStyle4.xml"/><Relationship Id="rId29" Type="http://schemas.openxmlformats.org/officeDocument/2006/relationships/diagramLayout" Target="../diagrams/layout6.xml"/><Relationship Id="rId1" Type="http://schemas.openxmlformats.org/officeDocument/2006/relationships/slideLayout" Target="../slideLayouts/slideLayout79.xml"/><Relationship Id="rId6" Type="http://schemas.openxmlformats.org/officeDocument/2006/relationships/diagramColors" Target="../diagrams/colors1.xml"/><Relationship Id="rId11" Type="http://schemas.openxmlformats.org/officeDocument/2006/relationships/diagramColors" Target="../diagrams/colors2.xml"/><Relationship Id="rId24" Type="http://schemas.openxmlformats.org/officeDocument/2006/relationships/diagramLayout" Target="../diagrams/layout5.xml"/><Relationship Id="rId32" Type="http://schemas.microsoft.com/office/2007/relationships/diagramDrawing" Target="../diagrams/drawing6.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23" Type="http://schemas.openxmlformats.org/officeDocument/2006/relationships/diagramData" Target="../diagrams/data5.xml"/><Relationship Id="rId28" Type="http://schemas.openxmlformats.org/officeDocument/2006/relationships/diagramData" Target="../diagrams/data6.xml"/><Relationship Id="rId10" Type="http://schemas.openxmlformats.org/officeDocument/2006/relationships/diagramQuickStyle" Target="../diagrams/quickStyle2.xml"/><Relationship Id="rId19" Type="http://schemas.openxmlformats.org/officeDocument/2006/relationships/diagramLayout" Target="../diagrams/layout4.xml"/><Relationship Id="rId31" Type="http://schemas.openxmlformats.org/officeDocument/2006/relationships/diagramColors" Target="../diagrams/colors6.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 Id="rId22" Type="http://schemas.microsoft.com/office/2007/relationships/diagramDrawing" Target="../diagrams/drawing4.xml"/><Relationship Id="rId27" Type="http://schemas.microsoft.com/office/2007/relationships/diagramDrawing" Target="../diagrams/drawing5.xml"/><Relationship Id="rId30" Type="http://schemas.openxmlformats.org/officeDocument/2006/relationships/diagramQuickStyle" Target="../diagrams/quickStyle6.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84.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41.xml"/></Relationships>
</file>

<file path=ppt/slides/_rels/slide85.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41.xml"/></Relationships>
</file>

<file path=ppt/slides/_rels/slide86.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41.xml"/></Relationships>
</file>

<file path=ppt/slides/_rels/slide87.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41.xml"/></Relationships>
</file>

<file path=ppt/slides/_rels/slide88.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41.xml"/></Relationships>
</file>

<file path=ppt/slides/_rels/slide89.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68.xml"/></Relationships>
</file>

<file path=ppt/slides/_rels/slide90.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ctrTitle"/>
          </p:nvPr>
        </p:nvSpPr>
        <p:spPr>
          <a:xfrm>
            <a:off x="400050" y="1196752"/>
            <a:ext cx="8466138" cy="1978025"/>
          </a:xfrm>
        </p:spPr>
        <p:txBody>
          <a:bodyPr/>
          <a:lstStyle/>
          <a:p>
            <a:pPr algn="ctr">
              <a:lnSpc>
                <a:spcPct val="150000"/>
              </a:lnSpc>
            </a:pPr>
            <a:r>
              <a:rPr lang="fr-FR" sz="3600" dirty="0">
                <a:ea typeface="MS PGothic" pitchFamily="34" charset="-128"/>
              </a:rPr>
              <a:t>Atelier de Suivi, </a:t>
            </a:r>
            <a:r>
              <a:rPr lang="fr-FR" sz="3600" dirty="0" smtClean="0">
                <a:ea typeface="MS PGothic" pitchFamily="34" charset="-128"/>
              </a:rPr>
              <a:t>Evaluation, Apprentissage et </a:t>
            </a:r>
            <a:r>
              <a:rPr lang="fr-FR" sz="3600" dirty="0" err="1" smtClean="0">
                <a:ea typeface="MS PGothic" pitchFamily="34" charset="-128"/>
              </a:rPr>
              <a:t>Redevabilité</a:t>
            </a:r>
            <a:r>
              <a:rPr lang="fr-FR" sz="3600" dirty="0" smtClean="0">
                <a:ea typeface="MS PGothic" pitchFamily="34" charset="-128"/>
              </a:rPr>
              <a:t> </a:t>
            </a:r>
            <a:r>
              <a:rPr lang="fr-FR" sz="3600" dirty="0">
                <a:ea typeface="MS PGothic" pitchFamily="34" charset="-128"/>
              </a:rPr>
              <a:t/>
            </a:r>
            <a:br>
              <a:rPr lang="fr-FR" sz="3600" dirty="0">
                <a:ea typeface="MS PGothic" pitchFamily="34" charset="-128"/>
              </a:rPr>
            </a:br>
            <a:r>
              <a:rPr lang="fr-FR" sz="2800" dirty="0" smtClean="0">
                <a:ea typeface="MS PGothic" pitchFamily="34" charset="-128"/>
              </a:rPr>
              <a:t/>
            </a:r>
            <a:br>
              <a:rPr lang="fr-FR" sz="2800" dirty="0" smtClean="0">
                <a:ea typeface="MS PGothic" pitchFamily="34" charset="-128"/>
              </a:rPr>
            </a:br>
            <a:endParaRPr lang="fr-FR" sz="1800" i="1" dirty="0">
              <a:ea typeface="MS PGothic" pitchFamily="34" charset="-128"/>
            </a:endParaRPr>
          </a:p>
        </p:txBody>
      </p:sp>
      <p:sp>
        <p:nvSpPr>
          <p:cNvPr id="3" name="2 CuadroTexto"/>
          <p:cNvSpPr txBox="1"/>
          <p:nvPr/>
        </p:nvSpPr>
        <p:spPr>
          <a:xfrm>
            <a:off x="395536" y="3356992"/>
            <a:ext cx="8496944" cy="1323439"/>
          </a:xfrm>
          <a:prstGeom prst="rect">
            <a:avLst/>
          </a:prstGeom>
          <a:noFill/>
        </p:spPr>
        <p:txBody>
          <a:bodyPr wrap="square" rtlCol="0">
            <a:spAutoFit/>
          </a:bodyPr>
          <a:lstStyle/>
          <a:p>
            <a:pPr algn="ctr"/>
            <a:r>
              <a:rPr lang="fr-FR" sz="2800" b="1" dirty="0" smtClean="0">
                <a:solidFill>
                  <a:srgbClr val="FFFFFF"/>
                </a:solidFill>
                <a:latin typeface="Oxfam Global Headline" pitchFamily="34" charset="0"/>
                <a:ea typeface="MS PGothic" pitchFamily="34" charset="-128"/>
              </a:rPr>
              <a:t>Appui aux processus de participation </a:t>
            </a:r>
            <a:r>
              <a:rPr lang="fr-FR" sz="2800" b="1" dirty="0" err="1" smtClean="0">
                <a:solidFill>
                  <a:srgbClr val="FFFFFF"/>
                </a:solidFill>
                <a:latin typeface="Oxfam Global Headline" pitchFamily="34" charset="0"/>
                <a:ea typeface="MS PGothic" pitchFamily="34" charset="-128"/>
              </a:rPr>
              <a:t>democratique</a:t>
            </a:r>
            <a:r>
              <a:rPr lang="fr-FR" sz="2800" b="1" dirty="0" smtClean="0">
                <a:solidFill>
                  <a:srgbClr val="FFFFFF"/>
                </a:solidFill>
                <a:latin typeface="Oxfam Global Headline" pitchFamily="34" charset="0"/>
                <a:ea typeface="MS PGothic" pitchFamily="34" charset="-128"/>
              </a:rPr>
              <a:t> </a:t>
            </a:r>
            <a:r>
              <a:rPr lang="fr-FR" sz="2800" b="1" dirty="0" err="1" smtClean="0">
                <a:solidFill>
                  <a:srgbClr val="FFFFFF"/>
                </a:solidFill>
                <a:latin typeface="Oxfam Global Headline" pitchFamily="34" charset="0"/>
                <a:ea typeface="MS PGothic" pitchFamily="34" charset="-128"/>
              </a:rPr>
              <a:t>aumaroc</a:t>
            </a:r>
            <a:r>
              <a:rPr lang="fr-FR" sz="2400" b="1" dirty="0" smtClean="0">
                <a:solidFill>
                  <a:srgbClr val="FFFFFF"/>
                </a:solidFill>
                <a:latin typeface="Oxfam Global Headline" pitchFamily="34" charset="0"/>
                <a:ea typeface="MS PGothic" pitchFamily="34" charset="-128"/>
              </a:rPr>
              <a:t/>
            </a:r>
            <a:br>
              <a:rPr lang="fr-FR" sz="2400" b="1" dirty="0" smtClean="0">
                <a:solidFill>
                  <a:srgbClr val="FFFFFF"/>
                </a:solidFill>
                <a:latin typeface="Oxfam Global Headline" pitchFamily="34" charset="0"/>
                <a:ea typeface="MS PGothic" pitchFamily="34" charset="-128"/>
              </a:rPr>
            </a:br>
            <a:r>
              <a:rPr lang="fr-FR" sz="2400" b="1" dirty="0" smtClean="0">
                <a:solidFill>
                  <a:srgbClr val="FFFFFF"/>
                </a:solidFill>
                <a:latin typeface="Oxfam Global Headline" pitchFamily="34" charset="0"/>
                <a:ea typeface="MS PGothic" pitchFamily="34" charset="-128"/>
              </a:rPr>
              <a:t> </a:t>
            </a:r>
            <a:r>
              <a:rPr lang="fr-FR" sz="2000" b="1" dirty="0" err="1" smtClean="0">
                <a:solidFill>
                  <a:srgbClr val="FFFFFF"/>
                </a:solidFill>
                <a:latin typeface="Oxfam Global Headline" pitchFamily="34" charset="0"/>
                <a:ea typeface="MS PGothic" pitchFamily="34" charset="-128"/>
              </a:rPr>
              <a:t>Convenio</a:t>
            </a:r>
            <a:r>
              <a:rPr lang="fr-FR" sz="2000" b="1" dirty="0" smtClean="0">
                <a:solidFill>
                  <a:srgbClr val="FFFFFF"/>
                </a:solidFill>
                <a:latin typeface="Oxfam Global Headline" pitchFamily="34" charset="0"/>
                <a:ea typeface="MS PGothic" pitchFamily="34" charset="-128"/>
              </a:rPr>
              <a:t>  AECID 14-CO1-413 </a:t>
            </a:r>
            <a:endParaRPr lang="es-ES" dirty="0"/>
          </a:p>
        </p:txBody>
      </p:sp>
      <p:sp>
        <p:nvSpPr>
          <p:cNvPr id="4" name="3 CuadroTexto"/>
          <p:cNvSpPr txBox="1"/>
          <p:nvPr/>
        </p:nvSpPr>
        <p:spPr>
          <a:xfrm>
            <a:off x="395536" y="5949280"/>
            <a:ext cx="3600400" cy="369332"/>
          </a:xfrm>
          <a:prstGeom prst="rect">
            <a:avLst/>
          </a:prstGeom>
          <a:noFill/>
        </p:spPr>
        <p:txBody>
          <a:bodyPr wrap="square" rtlCol="0">
            <a:spAutoFit/>
          </a:bodyPr>
          <a:lstStyle/>
          <a:p>
            <a:pPr algn="ctr"/>
            <a:r>
              <a:rPr lang="fr-FR" b="1" i="1" dirty="0" smtClean="0">
                <a:solidFill>
                  <a:srgbClr val="FFFFFF"/>
                </a:solidFill>
                <a:latin typeface="Oxfam Global Headline" pitchFamily="34" charset="0"/>
                <a:ea typeface="MS PGothic" pitchFamily="34" charset="-128"/>
              </a:rPr>
              <a:t>Rabat,  12-16 Octobre 2015</a:t>
            </a:r>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p:txBody>
          <a:bodyPr/>
          <a:lstStyle/>
          <a:p>
            <a:pPr eaLnBrk="1" hangingPunct="1"/>
            <a:r>
              <a:rPr lang="fr-FR" dirty="0" smtClean="0"/>
              <a:t>Nos normes de l’atelier(1)</a:t>
            </a:r>
          </a:p>
        </p:txBody>
      </p:sp>
      <p:sp>
        <p:nvSpPr>
          <p:cNvPr id="4099" name="Rectangle 3"/>
          <p:cNvSpPr>
            <a:spLocks noGrp="1" noRot="1" noChangeArrowheads="1"/>
          </p:cNvSpPr>
          <p:nvPr>
            <p:ph sz="quarter" idx="1"/>
          </p:nvPr>
        </p:nvSpPr>
        <p:spPr>
          <a:xfrm>
            <a:off x="1447800" y="2895600"/>
            <a:ext cx="6553200" cy="2743200"/>
          </a:xfrm>
        </p:spPr>
        <p:txBody>
          <a:bodyPr/>
          <a:lstStyle/>
          <a:p>
            <a:pPr marL="1490663" lvl="4" indent="0" algn="ctr" eaLnBrk="1" hangingPunct="1">
              <a:buFont typeface="Arial" pitchFamily="34" charset="0"/>
              <a:buNone/>
            </a:pPr>
            <a:r>
              <a:rPr lang="fr-FR" sz="3600" dirty="0" smtClean="0"/>
              <a:t>respecter les horaires et être ponctuels</a:t>
            </a:r>
            <a:endParaRPr lang="en-GB" sz="3600" dirty="0" smtClean="0"/>
          </a:p>
        </p:txBody>
      </p:sp>
      <p:pic>
        <p:nvPicPr>
          <p:cNvPr id="4100" name="Picture 4"/>
          <p:cNvPicPr>
            <a:picLocks noChangeAspect="1" noChangeArrowheads="1"/>
          </p:cNvPicPr>
          <p:nvPr/>
        </p:nvPicPr>
        <p:blipFill>
          <a:blip r:embed="rId2" cstate="print"/>
          <a:srcRect/>
          <a:stretch>
            <a:fillRect/>
          </a:stretch>
        </p:blipFill>
        <p:spPr bwMode="auto">
          <a:xfrm>
            <a:off x="533400" y="2590800"/>
            <a:ext cx="2286000" cy="22669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Rot="1" noChangeArrowheads="1"/>
          </p:cNvSpPr>
          <p:nvPr>
            <p:ph sz="quarter" idx="1"/>
          </p:nvPr>
        </p:nvSpPr>
        <p:spPr>
          <a:xfrm>
            <a:off x="301625" y="2564904"/>
            <a:ext cx="8540750" cy="3073896"/>
          </a:xfrm>
        </p:spPr>
        <p:txBody>
          <a:bodyPr/>
          <a:lstStyle/>
          <a:p>
            <a:pPr marL="2593975" lvl="3" algn="ctr" eaLnBrk="1" hangingPunct="1">
              <a:buFont typeface="Wingdings" pitchFamily="2" charset="2"/>
              <a:buNone/>
            </a:pPr>
            <a:r>
              <a:rPr lang="en-GB" dirty="0" smtClean="0"/>
              <a:t>	</a:t>
            </a:r>
            <a:r>
              <a:rPr lang="fr-FR" sz="3600" dirty="0" smtClean="0"/>
              <a:t>Écoutez et ne pas interrompre les autres. Abstenez de parler quand les autres sont en train de parler</a:t>
            </a:r>
            <a:endParaRPr lang="en-GB" sz="3600" dirty="0" smtClean="0"/>
          </a:p>
          <a:p>
            <a:pPr algn="ctr" eaLnBrk="1" hangingPunct="1">
              <a:buFont typeface="Arial" pitchFamily="34" charset="0"/>
              <a:buNone/>
            </a:pPr>
            <a:endParaRPr lang="en-GB" dirty="0" smtClean="0"/>
          </a:p>
        </p:txBody>
      </p:sp>
      <p:pic>
        <p:nvPicPr>
          <p:cNvPr id="5124" name="Picture 4"/>
          <p:cNvPicPr>
            <a:picLocks noChangeAspect="1" noChangeArrowheads="1"/>
          </p:cNvPicPr>
          <p:nvPr/>
        </p:nvPicPr>
        <p:blipFill>
          <a:blip r:embed="rId2" cstate="print"/>
          <a:srcRect/>
          <a:stretch>
            <a:fillRect/>
          </a:stretch>
        </p:blipFill>
        <p:spPr bwMode="auto">
          <a:xfrm>
            <a:off x="685800" y="2819400"/>
            <a:ext cx="2143125" cy="2143125"/>
          </a:xfrm>
          <a:prstGeom prst="rect">
            <a:avLst/>
          </a:prstGeom>
          <a:noFill/>
          <a:ln w="9525">
            <a:noFill/>
            <a:miter lim="800000"/>
            <a:headEnd/>
            <a:tailEnd/>
          </a:ln>
        </p:spPr>
      </p:pic>
      <p:sp>
        <p:nvSpPr>
          <p:cNvPr id="6" name="Rectangle 2"/>
          <p:cNvSpPr txBox="1">
            <a:spLocks noRot="1" noChangeArrowheads="1"/>
          </p:cNvSpPr>
          <p:nvPr/>
        </p:nvSpPr>
        <p:spPr bwMode="auto">
          <a:xfrm>
            <a:off x="609600" y="427038"/>
            <a:ext cx="8229600"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3500" b="1" i="0" u="none" strike="noStrike" kern="0" cap="none" spc="0" normalizeH="0" baseline="0" noProof="0" dirty="0" smtClean="0">
                <a:ln>
                  <a:noFill/>
                </a:ln>
                <a:solidFill>
                  <a:srgbClr val="61A534"/>
                </a:solidFill>
                <a:effectLst/>
                <a:uLnTx/>
                <a:uFillTx/>
                <a:latin typeface="+mj-lt"/>
                <a:ea typeface="ＭＳ Ｐゴシック" charset="0"/>
                <a:cs typeface="ＭＳ Ｐゴシック" charset="0"/>
              </a:rPr>
              <a:t>Nos normes de l’atelier(2)</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3" name="Rectangle 3"/>
          <p:cNvSpPr>
            <a:spLocks noGrp="1" noRot="1" noChangeArrowheads="1"/>
          </p:cNvSpPr>
          <p:nvPr>
            <p:ph sz="quarter" idx="1"/>
          </p:nvPr>
        </p:nvSpPr>
        <p:spPr>
          <a:xfrm>
            <a:off x="301625" y="2895600"/>
            <a:ext cx="8540750" cy="2743200"/>
          </a:xfrm>
        </p:spPr>
        <p:txBody>
          <a:bodyPr rtlCol="0">
            <a:normAutofit/>
          </a:bodyPr>
          <a:lstStyle/>
          <a:p>
            <a:pPr marL="3086100" lvl="1" indent="0" algn="ctr" eaLnBrk="1" fontAlgn="auto" hangingPunct="1">
              <a:spcAft>
                <a:spcPts val="0"/>
              </a:spcAft>
              <a:buFont typeface="Arial" charset="0"/>
              <a:buNone/>
              <a:defRPr/>
            </a:pPr>
            <a:r>
              <a:rPr lang="fr-FR" sz="3600" dirty="0" smtClean="0"/>
              <a:t>S’il vous plaît, les ordinateurs portables fermés</a:t>
            </a:r>
            <a:endParaRPr lang="en-GB" sz="3600" dirty="0"/>
          </a:p>
        </p:txBody>
      </p:sp>
      <p:sp>
        <p:nvSpPr>
          <p:cNvPr id="5" name="Slide Number Placeholder 3"/>
          <p:cNvSpPr>
            <a:spLocks noGrp="1"/>
          </p:cNvSpPr>
          <p:nvPr>
            <p:ph type="sldNum" sz="quarter" idx="4294967295"/>
          </p:nvPr>
        </p:nvSpPr>
        <p:spPr>
          <a:xfrm>
            <a:off x="3124200" y="6356350"/>
            <a:ext cx="2895600" cy="365125"/>
          </a:xfrm>
          <a:prstGeom prst="rect">
            <a:avLst/>
          </a:prstGeom>
        </p:spPr>
        <p:txBody>
          <a:bodyPr/>
          <a:lstStyle/>
          <a:p>
            <a:pPr algn="ctr">
              <a:defRPr/>
            </a:pPr>
            <a:fld id="{C3DD8081-5F8E-458D-8DA6-9ABFBBD369D7}" type="slidenum">
              <a:rPr lang="fr-FR"/>
              <a:pPr algn="ctr">
                <a:defRPr/>
              </a:pPr>
              <a:t>12</a:t>
            </a:fld>
            <a:endParaRPr lang="fr-FR"/>
          </a:p>
        </p:txBody>
      </p:sp>
      <p:pic>
        <p:nvPicPr>
          <p:cNvPr id="6149" name="Picture 4"/>
          <p:cNvPicPr>
            <a:picLocks noChangeAspect="1" noChangeArrowheads="1"/>
          </p:cNvPicPr>
          <p:nvPr/>
        </p:nvPicPr>
        <p:blipFill>
          <a:blip r:embed="rId2" cstate="print"/>
          <a:srcRect/>
          <a:stretch>
            <a:fillRect/>
          </a:stretch>
        </p:blipFill>
        <p:spPr bwMode="auto">
          <a:xfrm>
            <a:off x="467544" y="2924944"/>
            <a:ext cx="2664296" cy="1714500"/>
          </a:xfrm>
          <a:prstGeom prst="rect">
            <a:avLst/>
          </a:prstGeom>
          <a:noFill/>
          <a:ln w="9525">
            <a:noFill/>
            <a:miter lim="800000"/>
            <a:headEnd/>
            <a:tailEnd/>
          </a:ln>
        </p:spPr>
      </p:pic>
      <p:sp>
        <p:nvSpPr>
          <p:cNvPr id="7" name="Rectangle 2"/>
          <p:cNvSpPr>
            <a:spLocks noGrp="1" noRot="1" noChangeArrowheads="1"/>
          </p:cNvSpPr>
          <p:nvPr>
            <p:ph type="title"/>
          </p:nvPr>
        </p:nvSpPr>
        <p:spPr>
          <a:xfrm>
            <a:off x="457200" y="274638"/>
            <a:ext cx="8229600" cy="719137"/>
          </a:xfrm>
        </p:spPr>
        <p:txBody>
          <a:bodyPr/>
          <a:lstStyle/>
          <a:p>
            <a:pPr eaLnBrk="1" hangingPunct="1"/>
            <a:r>
              <a:rPr lang="fr-FR" dirty="0" smtClean="0"/>
              <a:t>Nos normes de l’atelier(3)</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7" name="Rectangle 3"/>
          <p:cNvSpPr>
            <a:spLocks noGrp="1" noRot="1" noChangeArrowheads="1"/>
          </p:cNvSpPr>
          <p:nvPr>
            <p:ph sz="quarter" idx="1"/>
          </p:nvPr>
        </p:nvSpPr>
        <p:spPr>
          <a:xfrm>
            <a:off x="301625" y="2204864"/>
            <a:ext cx="8540750" cy="3433936"/>
          </a:xfrm>
        </p:spPr>
        <p:txBody>
          <a:bodyPr rtlCol="0">
            <a:noAutofit/>
          </a:bodyPr>
          <a:lstStyle/>
          <a:p>
            <a:pPr marL="2968625" indent="0" algn="ctr" eaLnBrk="1" fontAlgn="auto" hangingPunct="1">
              <a:spcAft>
                <a:spcPts val="0"/>
              </a:spcAft>
              <a:buFont typeface="Arial" charset="0"/>
              <a:buNone/>
              <a:defRPr/>
            </a:pPr>
            <a:r>
              <a:rPr lang="fr-FR" sz="3600" dirty="0" smtClean="0"/>
              <a:t>S'il vous plaît, les téléphones portables en mode vibreur ou silence.</a:t>
            </a:r>
            <a:endParaRPr lang="fr-FR" sz="3600" dirty="0"/>
          </a:p>
        </p:txBody>
      </p:sp>
      <p:pic>
        <p:nvPicPr>
          <p:cNvPr id="7172" name="Picture 4"/>
          <p:cNvPicPr>
            <a:picLocks noChangeAspect="1" noChangeArrowheads="1"/>
          </p:cNvPicPr>
          <p:nvPr/>
        </p:nvPicPr>
        <p:blipFill>
          <a:blip r:embed="rId2" cstate="print"/>
          <a:srcRect/>
          <a:stretch>
            <a:fillRect/>
          </a:stretch>
        </p:blipFill>
        <p:spPr bwMode="auto">
          <a:xfrm>
            <a:off x="539552" y="2667000"/>
            <a:ext cx="2438400" cy="2195513"/>
          </a:xfrm>
          <a:prstGeom prst="rect">
            <a:avLst/>
          </a:prstGeom>
          <a:noFill/>
          <a:ln w="9525">
            <a:noFill/>
            <a:miter lim="800000"/>
            <a:headEnd/>
            <a:tailEnd/>
          </a:ln>
        </p:spPr>
      </p:pic>
      <p:sp>
        <p:nvSpPr>
          <p:cNvPr id="6" name="Rectangle 2"/>
          <p:cNvSpPr>
            <a:spLocks noGrp="1" noRot="1" noChangeArrowheads="1"/>
          </p:cNvSpPr>
          <p:nvPr>
            <p:ph type="title"/>
          </p:nvPr>
        </p:nvSpPr>
        <p:spPr>
          <a:xfrm>
            <a:off x="457200" y="274638"/>
            <a:ext cx="8229600" cy="719137"/>
          </a:xfrm>
        </p:spPr>
        <p:txBody>
          <a:bodyPr/>
          <a:lstStyle/>
          <a:p>
            <a:pPr eaLnBrk="1" hangingPunct="1"/>
            <a:r>
              <a:rPr lang="fr-FR" dirty="0" smtClean="0"/>
              <a:t>Nos normes de l’atelier(4)</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571" name="Rectangle 3"/>
          <p:cNvSpPr>
            <a:spLocks noGrp="1" noRot="1" noChangeArrowheads="1"/>
          </p:cNvSpPr>
          <p:nvPr>
            <p:ph sz="quarter" idx="1"/>
          </p:nvPr>
        </p:nvSpPr>
        <p:spPr>
          <a:xfrm>
            <a:off x="301625" y="2492896"/>
            <a:ext cx="8540750" cy="3145904"/>
          </a:xfrm>
        </p:spPr>
        <p:txBody>
          <a:bodyPr rtlCol="0">
            <a:normAutofit/>
          </a:bodyPr>
          <a:lstStyle/>
          <a:p>
            <a:pPr marL="2686050" indent="0" algn="ctr" eaLnBrk="1" fontAlgn="auto" hangingPunct="1">
              <a:spcAft>
                <a:spcPts val="0"/>
              </a:spcAft>
              <a:buFont typeface="Arial" charset="0"/>
              <a:buNone/>
              <a:defRPr/>
            </a:pPr>
            <a:r>
              <a:rPr lang="en-GB" sz="3600" dirty="0" smtClean="0"/>
              <a:t>	</a:t>
            </a:r>
            <a:r>
              <a:rPr lang="fr-FR" sz="3600" dirty="0" smtClean="0"/>
              <a:t>Aucune question est stupide. Mais il serait dommage de ne pas oser la poser</a:t>
            </a:r>
            <a:r>
              <a:rPr lang="en-GB" sz="3600" dirty="0" smtClean="0"/>
              <a:t>.</a:t>
            </a:r>
          </a:p>
          <a:p>
            <a:pPr algn="ctr" eaLnBrk="1" fontAlgn="auto" hangingPunct="1">
              <a:spcAft>
                <a:spcPts val="0"/>
              </a:spcAft>
              <a:buFont typeface="Arial" charset="0"/>
              <a:buNone/>
              <a:defRPr/>
            </a:pPr>
            <a:endParaRPr lang="en-GB" sz="3600" dirty="0"/>
          </a:p>
        </p:txBody>
      </p:sp>
      <p:pic>
        <p:nvPicPr>
          <p:cNvPr id="8196" name="Picture 4"/>
          <p:cNvPicPr>
            <a:picLocks noChangeAspect="1" noChangeArrowheads="1"/>
          </p:cNvPicPr>
          <p:nvPr/>
        </p:nvPicPr>
        <p:blipFill>
          <a:blip r:embed="rId2" cstate="print"/>
          <a:srcRect/>
          <a:stretch>
            <a:fillRect/>
          </a:stretch>
        </p:blipFill>
        <p:spPr bwMode="auto">
          <a:xfrm>
            <a:off x="457200" y="2438400"/>
            <a:ext cx="2514600" cy="2514600"/>
          </a:xfrm>
          <a:prstGeom prst="rect">
            <a:avLst/>
          </a:prstGeom>
          <a:noFill/>
          <a:ln w="9525">
            <a:noFill/>
            <a:miter lim="800000"/>
            <a:headEnd/>
            <a:tailEnd/>
          </a:ln>
        </p:spPr>
      </p:pic>
      <p:sp>
        <p:nvSpPr>
          <p:cNvPr id="6" name="Rectangle 2"/>
          <p:cNvSpPr>
            <a:spLocks noGrp="1" noRot="1" noChangeArrowheads="1"/>
          </p:cNvSpPr>
          <p:nvPr>
            <p:ph type="title"/>
          </p:nvPr>
        </p:nvSpPr>
        <p:spPr>
          <a:xfrm>
            <a:off x="457200" y="274638"/>
            <a:ext cx="8229600" cy="719137"/>
          </a:xfrm>
        </p:spPr>
        <p:txBody>
          <a:bodyPr/>
          <a:lstStyle/>
          <a:p>
            <a:pPr eaLnBrk="1" hangingPunct="1"/>
            <a:r>
              <a:rPr lang="fr-FR" dirty="0" smtClean="0"/>
              <a:t>Nos normes de l’atelier(5)</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619" name="Rectangle 3"/>
          <p:cNvSpPr>
            <a:spLocks noGrp="1" noRot="1" noChangeArrowheads="1"/>
          </p:cNvSpPr>
          <p:nvPr>
            <p:ph sz="quarter" idx="1"/>
          </p:nvPr>
        </p:nvSpPr>
        <p:spPr>
          <a:xfrm>
            <a:off x="301625" y="2132856"/>
            <a:ext cx="8540750" cy="3505944"/>
          </a:xfrm>
        </p:spPr>
        <p:txBody>
          <a:bodyPr rtlCol="0">
            <a:noAutofit/>
          </a:bodyPr>
          <a:lstStyle/>
          <a:p>
            <a:pPr marL="3081338" indent="0" algn="ctr" eaLnBrk="1" fontAlgn="auto" hangingPunct="1">
              <a:spcAft>
                <a:spcPts val="0"/>
              </a:spcAft>
              <a:buFont typeface="Arial" charset="0"/>
              <a:buNone/>
              <a:defRPr/>
            </a:pPr>
            <a:r>
              <a:rPr lang="fr-FR" sz="3600" dirty="0" smtClean="0"/>
              <a:t>Et ne vous inquiétez pas. Nous aurons une pause le matin et une autre l'après-midi</a:t>
            </a:r>
            <a:endParaRPr lang="en-GB" sz="3600" dirty="0"/>
          </a:p>
        </p:txBody>
      </p:sp>
      <p:pic>
        <p:nvPicPr>
          <p:cNvPr id="10244" name="Picture 4"/>
          <p:cNvPicPr>
            <a:picLocks noChangeAspect="1" noChangeArrowheads="1"/>
          </p:cNvPicPr>
          <p:nvPr/>
        </p:nvPicPr>
        <p:blipFill>
          <a:blip r:embed="rId2" cstate="print"/>
          <a:srcRect/>
          <a:stretch>
            <a:fillRect/>
          </a:stretch>
        </p:blipFill>
        <p:spPr bwMode="auto">
          <a:xfrm>
            <a:off x="533400" y="2286000"/>
            <a:ext cx="2816225" cy="3286125"/>
          </a:xfrm>
          <a:prstGeom prst="rect">
            <a:avLst/>
          </a:prstGeom>
          <a:noFill/>
          <a:ln w="9525">
            <a:noFill/>
            <a:miter lim="800000"/>
            <a:headEnd/>
            <a:tailEnd/>
          </a:ln>
        </p:spPr>
      </p:pic>
      <p:sp>
        <p:nvSpPr>
          <p:cNvPr id="6" name="Rectangle 2"/>
          <p:cNvSpPr>
            <a:spLocks noGrp="1" noRot="1" noChangeArrowheads="1"/>
          </p:cNvSpPr>
          <p:nvPr>
            <p:ph type="title"/>
          </p:nvPr>
        </p:nvSpPr>
        <p:spPr>
          <a:xfrm>
            <a:off x="457200" y="274638"/>
            <a:ext cx="8229600" cy="719137"/>
          </a:xfrm>
        </p:spPr>
        <p:txBody>
          <a:bodyPr/>
          <a:lstStyle/>
          <a:p>
            <a:pPr eaLnBrk="1" hangingPunct="1"/>
            <a:r>
              <a:rPr lang="fr-FR" dirty="0" smtClean="0"/>
              <a:t>Nos normes de l’atelier(6)</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619" name="Rectangle 3"/>
          <p:cNvSpPr>
            <a:spLocks noGrp="1" noRot="1" noChangeArrowheads="1"/>
          </p:cNvSpPr>
          <p:nvPr>
            <p:ph sz="quarter" idx="1"/>
          </p:nvPr>
        </p:nvSpPr>
        <p:spPr>
          <a:xfrm>
            <a:off x="301625" y="2895600"/>
            <a:ext cx="8540750" cy="2743200"/>
          </a:xfrm>
        </p:spPr>
        <p:txBody>
          <a:bodyPr rtlCol="0">
            <a:noAutofit/>
          </a:bodyPr>
          <a:lstStyle/>
          <a:p>
            <a:pPr marL="3860800" indent="0" algn="ctr" eaLnBrk="1" fontAlgn="auto" hangingPunct="1">
              <a:spcAft>
                <a:spcPts val="0"/>
              </a:spcAft>
              <a:buFont typeface="Arial" charset="0"/>
              <a:buNone/>
              <a:defRPr/>
            </a:pPr>
            <a:r>
              <a:rPr lang="fr-FR" sz="3600" dirty="0" smtClean="0"/>
              <a:t>Le succès ou l'échec de l’atelier est une responsabilité collective</a:t>
            </a:r>
            <a:endParaRPr lang="en-GB" sz="3600" dirty="0"/>
          </a:p>
        </p:txBody>
      </p:sp>
      <p:pic>
        <p:nvPicPr>
          <p:cNvPr id="11268" name="Picture 4" descr="Team work.jpg"/>
          <p:cNvPicPr>
            <a:picLocks noChangeAspect="1"/>
          </p:cNvPicPr>
          <p:nvPr/>
        </p:nvPicPr>
        <p:blipFill>
          <a:blip r:embed="rId2" cstate="print"/>
          <a:srcRect/>
          <a:stretch>
            <a:fillRect/>
          </a:stretch>
        </p:blipFill>
        <p:spPr bwMode="auto">
          <a:xfrm>
            <a:off x="304800" y="1219200"/>
            <a:ext cx="3838575" cy="4876800"/>
          </a:xfrm>
          <a:prstGeom prst="rect">
            <a:avLst/>
          </a:prstGeom>
          <a:noFill/>
          <a:ln w="9525">
            <a:noFill/>
            <a:miter lim="800000"/>
            <a:headEnd/>
            <a:tailEnd/>
          </a:ln>
        </p:spPr>
      </p:pic>
      <p:sp>
        <p:nvSpPr>
          <p:cNvPr id="6" name="Rectangle 2"/>
          <p:cNvSpPr>
            <a:spLocks noGrp="1" noRot="1" noChangeArrowheads="1"/>
          </p:cNvSpPr>
          <p:nvPr>
            <p:ph type="title"/>
          </p:nvPr>
        </p:nvSpPr>
        <p:spPr>
          <a:xfrm>
            <a:off x="457200" y="274638"/>
            <a:ext cx="8229600" cy="719137"/>
          </a:xfrm>
        </p:spPr>
        <p:txBody>
          <a:bodyPr/>
          <a:lstStyle/>
          <a:p>
            <a:pPr eaLnBrk="1" hangingPunct="1"/>
            <a:r>
              <a:rPr lang="fr-FR" dirty="0" smtClean="0"/>
              <a:t>Nos normes de l’atelier(7)</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1"/>
          <p:cNvSpPr txBox="1">
            <a:spLocks noChangeArrowheads="1"/>
          </p:cNvSpPr>
          <p:nvPr/>
        </p:nvSpPr>
        <p:spPr bwMode="auto">
          <a:xfrm>
            <a:off x="468313" y="1484313"/>
            <a:ext cx="7837487" cy="4575175"/>
          </a:xfrm>
          <a:prstGeom prst="rect">
            <a:avLst/>
          </a:prstGeom>
          <a:noFill/>
          <a:ln w="9525">
            <a:noFill/>
            <a:round/>
            <a:headEnd/>
            <a:tailEnd/>
          </a:ln>
        </p:spPr>
        <p:txBody>
          <a:bodyPr wrap="none" anchor="ctr"/>
          <a:lstStyle/>
          <a:p>
            <a:pPr fontAlgn="base">
              <a:spcBef>
                <a:spcPct val="0"/>
              </a:spcBef>
              <a:spcAft>
                <a:spcPct val="0"/>
              </a:spcAft>
            </a:pPr>
            <a:endParaRPr lang="es-ES" smtClean="0">
              <a:solidFill>
                <a:srgbClr val="000000"/>
              </a:solidFill>
              <a:cs typeface="Arial" charset="0"/>
            </a:endParaRPr>
          </a:p>
        </p:txBody>
      </p:sp>
      <p:sp>
        <p:nvSpPr>
          <p:cNvPr id="13315" name="Text Box 3"/>
          <p:cNvSpPr txBox="1">
            <a:spLocks noChangeArrowheads="1"/>
          </p:cNvSpPr>
          <p:nvPr/>
        </p:nvSpPr>
        <p:spPr bwMode="auto">
          <a:xfrm>
            <a:off x="468313" y="476672"/>
            <a:ext cx="8237537" cy="744538"/>
          </a:xfrm>
          <a:prstGeom prst="rect">
            <a:avLst/>
          </a:prstGeom>
          <a:noFill/>
          <a:ln w="9525">
            <a:noFill/>
            <a:round/>
            <a:headEnd/>
            <a:tailEnd/>
          </a:ln>
        </p:spPr>
        <p:txBody>
          <a:bodyPr lIns="90000" tIns="46800" rIns="90000" bIns="46800"/>
          <a:lstStyle/>
          <a:p>
            <a:pPr marL="354013" indent="-354013" algn="ctr" fontAlgn="base">
              <a:spcBef>
                <a:spcPts val="1063"/>
              </a:spcBef>
              <a:spcAft>
                <a:spcPts val="538"/>
              </a:spcAft>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sz="2800" b="1" dirty="0" smtClean="0">
                <a:solidFill>
                  <a:srgbClr val="008000"/>
                </a:solidFill>
                <a:cs typeface="Times New Roman" pitchFamily="18" charset="0"/>
              </a:rPr>
              <a:t>Notre agenda de la journée</a:t>
            </a:r>
          </a:p>
          <a:p>
            <a:pPr marL="354013" indent="-354013" fontAlgn="base">
              <a:spcBef>
                <a:spcPts val="1063"/>
              </a:spcBef>
              <a:spcAft>
                <a:spcPts val="538"/>
              </a:spcAft>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endParaRPr lang="fr-FR" b="1" dirty="0" smtClean="0">
              <a:solidFill>
                <a:srgbClr val="000000"/>
              </a:solidFill>
              <a:cs typeface="Times New Roman" pitchFamily="18" charset="0"/>
            </a:endParaRPr>
          </a:p>
        </p:txBody>
      </p:sp>
      <p:sp>
        <p:nvSpPr>
          <p:cNvPr id="13317" name="Text Box 8"/>
          <p:cNvSpPr txBox="1">
            <a:spLocks noChangeArrowheads="1"/>
          </p:cNvSpPr>
          <p:nvPr/>
        </p:nvSpPr>
        <p:spPr bwMode="auto">
          <a:xfrm>
            <a:off x="8440738" y="6129338"/>
            <a:ext cx="476250" cy="376237"/>
          </a:xfrm>
          <a:prstGeom prst="rect">
            <a:avLst/>
          </a:prstGeom>
          <a:noFill/>
          <a:ln w="9525">
            <a:noFill/>
            <a:round/>
            <a:headEnd/>
            <a:tailEnd/>
          </a:ln>
        </p:spPr>
        <p:txBody>
          <a:bodyPr wrap="none" lIns="90000" tIns="45000" rIns="90000" bIns="45000"/>
          <a:lstStyle/>
          <a:p>
            <a:pPr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98BEA7CD-9C56-4B82-A74A-3B8F040A57CD}" type="slidenum">
              <a:rPr lang="es-ES" smtClean="0">
                <a:solidFill>
                  <a:srgbClr val="000000"/>
                </a:solidFill>
                <a:cs typeface="Arial" charset="0"/>
              </a:rPr>
              <a:pPr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17</a:t>
            </a:fld>
            <a:endParaRPr lang="es-ES" smtClean="0">
              <a:solidFill>
                <a:srgbClr val="000000"/>
              </a:solidFill>
              <a:cs typeface="Arial" charset="0"/>
            </a:endParaRPr>
          </a:p>
        </p:txBody>
      </p:sp>
      <p:graphicFrame>
        <p:nvGraphicFramePr>
          <p:cNvPr id="7" name="6 Tabla"/>
          <p:cNvGraphicFramePr>
            <a:graphicFrameLocks noGrp="1"/>
          </p:cNvGraphicFramePr>
          <p:nvPr/>
        </p:nvGraphicFramePr>
        <p:xfrm>
          <a:off x="1042988" y="1156122"/>
          <a:ext cx="7200800" cy="5518578"/>
        </p:xfrm>
        <a:graphic>
          <a:graphicData uri="http://schemas.openxmlformats.org/drawingml/2006/table">
            <a:tbl>
              <a:tblPr firstRow="1" bandRow="1">
                <a:tableStyleId>{5C22544A-7EE6-4342-B048-85BDC9FD1C3A}</a:tableStyleId>
              </a:tblPr>
              <a:tblGrid>
                <a:gridCol w="1656804"/>
                <a:gridCol w="5543996"/>
              </a:tblGrid>
              <a:tr h="338174">
                <a:tc>
                  <a:txBody>
                    <a:bodyPr/>
                    <a:lstStyle/>
                    <a:p>
                      <a:pPr algn="ctr"/>
                      <a:r>
                        <a:rPr lang="fr-FR" sz="1800" b="1" noProof="0" dirty="0" smtClean="0"/>
                        <a:t>Lundi 12/10</a:t>
                      </a:r>
                      <a:endParaRPr lang="fr-FR" sz="1800" b="1"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fr-FR" sz="1800" b="1" noProof="0" dirty="0" smtClean="0"/>
                        <a:t>Thème</a:t>
                      </a:r>
                      <a:endParaRPr lang="fr-FR" sz="1800" b="1"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r>
              <a:tr h="845435">
                <a:tc>
                  <a:txBody>
                    <a:bodyPr/>
                    <a:lstStyle/>
                    <a:p>
                      <a:r>
                        <a:rPr lang="fr-FR" sz="1800" noProof="0" dirty="0" smtClean="0"/>
                        <a:t>9:00-10:15</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800" noProof="0" dirty="0" smtClean="0"/>
                        <a:t>Bienvenue, introduction, présentation</a:t>
                      </a:r>
                    </a:p>
                    <a:p>
                      <a:r>
                        <a:rPr lang="fr-FR" sz="1800" noProof="0" dirty="0" smtClean="0"/>
                        <a:t>Expression</a:t>
                      </a:r>
                      <a:r>
                        <a:rPr lang="fr-FR" sz="1800" baseline="0" noProof="0" dirty="0" smtClean="0"/>
                        <a:t> des attentes </a:t>
                      </a:r>
                    </a:p>
                    <a:p>
                      <a:r>
                        <a:rPr lang="fr-FR" sz="1800" baseline="0" noProof="0" dirty="0" smtClean="0"/>
                        <a:t>Objectifs et normes</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16431">
                <a:tc>
                  <a:txBody>
                    <a:bodyPr/>
                    <a:lstStyle/>
                    <a:p>
                      <a:pPr marL="0" algn="l" defTabSz="914400" rtl="0" eaLnBrk="1" latinLnBrk="0" hangingPunct="1"/>
                      <a:r>
                        <a:rPr lang="fr-FR" sz="1800" kern="1200" noProof="0" dirty="0" smtClean="0">
                          <a:solidFill>
                            <a:schemeClr val="dk1"/>
                          </a:solidFill>
                          <a:latin typeface="+mn-lt"/>
                          <a:ea typeface="+mn-ea"/>
                          <a:cs typeface="+mn-cs"/>
                        </a:rPr>
                        <a:t>10:15 – 10:30</a:t>
                      </a:r>
                      <a:endParaRPr lang="fr-FR" sz="1800" kern="1200" noProof="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r>
                        <a:rPr lang="fr-FR" sz="1800" kern="1200" noProof="0" dirty="0" smtClean="0">
                          <a:solidFill>
                            <a:schemeClr val="dk1"/>
                          </a:solidFill>
                          <a:latin typeface="+mn-lt"/>
                          <a:ea typeface="+mn-ea"/>
                          <a:cs typeface="+mn-cs"/>
                        </a:rPr>
                        <a:t>Pause café</a:t>
                      </a:r>
                      <a:endParaRPr lang="fr-FR" sz="1800" kern="1200" noProof="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591805">
                <a:tc>
                  <a:txBody>
                    <a:bodyPr/>
                    <a:lstStyle/>
                    <a:p>
                      <a:r>
                        <a:rPr lang="fr-FR" sz="1800" noProof="0" dirty="0" smtClean="0"/>
                        <a:t>10:30-11:15</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800" noProof="0" dirty="0" smtClean="0"/>
                        <a:t>Le Système SEA: C’est quoi?</a:t>
                      </a:r>
                      <a:r>
                        <a:rPr lang="fr-FR" sz="1800" baseline="0" noProof="0" dirty="0" smtClean="0"/>
                        <a:t> </a:t>
                      </a:r>
                      <a:endParaRPr lang="fr-FR" sz="1800" noProof="0" dirty="0" smtClean="0"/>
                    </a:p>
                    <a:p>
                      <a:r>
                        <a:rPr lang="fr-FR" sz="1800" noProof="0" dirty="0" smtClean="0"/>
                        <a:t>À</a:t>
                      </a:r>
                      <a:r>
                        <a:rPr lang="fr-FR" sz="1800" baseline="0" noProof="0" dirty="0" smtClean="0"/>
                        <a:t> quoi ça sert?</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91805">
                <a:tc>
                  <a:txBody>
                    <a:bodyPr/>
                    <a:lstStyle/>
                    <a:p>
                      <a:r>
                        <a:rPr lang="fr-FR" sz="1800" noProof="0" dirty="0" smtClean="0"/>
                        <a:t>11:00 – 13:00</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800" noProof="0" dirty="0" smtClean="0"/>
                        <a:t>Le Suivi </a:t>
                      </a:r>
                    </a:p>
                    <a:p>
                      <a:r>
                        <a:rPr lang="fr-FR" sz="1800" noProof="0" dirty="0" smtClean="0"/>
                        <a:t>L’Évaluation</a:t>
                      </a:r>
                      <a:r>
                        <a:rPr lang="fr-FR" sz="1800" baseline="0" noProof="0" dirty="0" smtClean="0"/>
                        <a:t> </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8174">
                <a:tc>
                  <a:txBody>
                    <a:bodyPr/>
                    <a:lstStyle/>
                    <a:p>
                      <a:r>
                        <a:rPr lang="fr-FR" sz="1800" noProof="0" dirty="0" smtClean="0"/>
                        <a:t>13:00 – 14:00</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lang="fr-FR" sz="1800" noProof="0" dirty="0" smtClean="0"/>
                        <a:t>Pause Repas</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r>
              <a:tr h="338174">
                <a:tc>
                  <a:txBody>
                    <a:bodyPr/>
                    <a:lstStyle/>
                    <a:p>
                      <a:r>
                        <a:rPr lang="fr-FR" sz="1800" noProof="0" smtClean="0"/>
                        <a:t>14:00 -</a:t>
                      </a:r>
                      <a:r>
                        <a:rPr lang="fr-FR" sz="1800" baseline="0" noProof="0" smtClean="0"/>
                        <a:t> 14:30</a:t>
                      </a:r>
                      <a:endParaRPr lang="fr-FR" sz="18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800" noProof="0" dirty="0" smtClean="0"/>
                        <a:t>L’Apprentissage</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64584">
                <a:tc>
                  <a:txBody>
                    <a:bodyPr/>
                    <a:lstStyle/>
                    <a:p>
                      <a:r>
                        <a:rPr lang="fr-FR" sz="1800" noProof="0" dirty="0" smtClean="0"/>
                        <a:t>14:30</a:t>
                      </a:r>
                      <a:r>
                        <a:rPr lang="fr-FR" sz="1800" baseline="0" noProof="0" dirty="0" smtClean="0"/>
                        <a:t> – 15:30</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800" noProof="0" dirty="0" smtClean="0"/>
                        <a:t>La </a:t>
                      </a:r>
                      <a:r>
                        <a:rPr lang="fr-FR" sz="1800" noProof="0" dirty="0" err="1" smtClean="0"/>
                        <a:t>Redevabilité</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60040">
                <a:tc>
                  <a:txBody>
                    <a:bodyPr/>
                    <a:lstStyle/>
                    <a:p>
                      <a:pPr marL="0" algn="l" defTabSz="914400" rtl="0" eaLnBrk="1" latinLnBrk="0" hangingPunct="1"/>
                      <a:r>
                        <a:rPr lang="fr-FR" sz="1800" kern="1200" noProof="0" dirty="0" smtClean="0">
                          <a:solidFill>
                            <a:schemeClr val="dk1"/>
                          </a:solidFill>
                          <a:latin typeface="+mn-lt"/>
                          <a:ea typeface="+mn-ea"/>
                          <a:cs typeface="+mn-cs"/>
                        </a:rPr>
                        <a:t>15:30</a:t>
                      </a:r>
                      <a:r>
                        <a:rPr lang="fr-FR" sz="1800" kern="1200" baseline="0" noProof="0" dirty="0" smtClean="0">
                          <a:solidFill>
                            <a:schemeClr val="dk1"/>
                          </a:solidFill>
                          <a:latin typeface="+mn-lt"/>
                          <a:ea typeface="+mn-ea"/>
                          <a:cs typeface="+mn-cs"/>
                        </a:rPr>
                        <a:t> – 15:45</a:t>
                      </a:r>
                      <a:endParaRPr lang="fr-FR" sz="1800" kern="1200" noProof="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r>
                        <a:rPr lang="fr-FR" sz="1800" kern="1200" noProof="0" dirty="0" smtClean="0">
                          <a:solidFill>
                            <a:schemeClr val="dk1"/>
                          </a:solidFill>
                          <a:latin typeface="+mn-lt"/>
                          <a:ea typeface="+mn-ea"/>
                          <a:cs typeface="+mn-cs"/>
                        </a:rPr>
                        <a:t>Pause café</a:t>
                      </a:r>
                      <a:endParaRPr lang="fr-FR" sz="1800" kern="1200" noProof="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360040">
                <a:tc>
                  <a:txBody>
                    <a:bodyPr/>
                    <a:lstStyle/>
                    <a:p>
                      <a:pPr marL="0" algn="l" defTabSz="914400" rtl="0" eaLnBrk="1" latinLnBrk="0" hangingPunct="1"/>
                      <a:r>
                        <a:rPr lang="fr-FR" sz="1800" kern="1200" noProof="0" dirty="0" smtClean="0">
                          <a:solidFill>
                            <a:schemeClr val="dk1"/>
                          </a:solidFill>
                          <a:latin typeface="+mn-lt"/>
                          <a:ea typeface="+mn-ea"/>
                          <a:cs typeface="+mn-cs"/>
                        </a:rPr>
                        <a:t>15:45</a:t>
                      </a:r>
                      <a:r>
                        <a:rPr lang="fr-FR" sz="1800" kern="1200" baseline="0" noProof="0" dirty="0" smtClean="0">
                          <a:solidFill>
                            <a:schemeClr val="dk1"/>
                          </a:solidFill>
                          <a:latin typeface="+mn-lt"/>
                          <a:ea typeface="+mn-ea"/>
                          <a:cs typeface="+mn-cs"/>
                        </a:rPr>
                        <a:t> – 16:45</a:t>
                      </a:r>
                      <a:endParaRPr lang="fr-FR" sz="1800" kern="1200" noProof="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fr-FR" sz="1800" kern="1200" noProof="0" dirty="0" smtClean="0">
                          <a:solidFill>
                            <a:schemeClr val="dk1"/>
                          </a:solidFill>
                          <a:latin typeface="+mn-lt"/>
                          <a:ea typeface="+mn-ea"/>
                          <a:cs typeface="+mn-cs"/>
                        </a:rPr>
                        <a:t>Notre</a:t>
                      </a:r>
                      <a:r>
                        <a:rPr lang="fr-FR" sz="1800" kern="1200" baseline="0" noProof="0" dirty="0" smtClean="0">
                          <a:solidFill>
                            <a:schemeClr val="dk1"/>
                          </a:solidFill>
                          <a:latin typeface="+mn-lt"/>
                          <a:ea typeface="+mn-ea"/>
                          <a:cs typeface="+mn-cs"/>
                        </a:rPr>
                        <a:t> cadre logique</a:t>
                      </a:r>
                      <a:endParaRPr lang="fr-FR" sz="1800" kern="1200" noProof="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13027">
                <a:tc gridSpan="2">
                  <a:txBody>
                    <a:bodyPr/>
                    <a:lstStyle/>
                    <a:p>
                      <a:pPr algn="ctr"/>
                      <a:endParaRPr lang="fr-FR" sz="1800" noProof="0" dirty="0" smtClean="0"/>
                    </a:p>
                    <a:p>
                      <a:pPr algn="ctr"/>
                      <a:r>
                        <a:rPr lang="fr-FR" sz="1800" noProof="0" dirty="0" smtClean="0"/>
                        <a:t>Évaluation</a:t>
                      </a:r>
                      <a:r>
                        <a:rPr lang="fr-FR" sz="1800" baseline="0" noProof="0" dirty="0" smtClean="0"/>
                        <a:t> de la journée</a:t>
                      </a:r>
                      <a:endParaRPr lang="fr-FR" sz="18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hMerge="1">
                  <a:txBody>
                    <a:bodyPr/>
                    <a:lstStyle/>
                    <a:p>
                      <a:endParaRPr lang="es-E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ctrTitle"/>
          </p:nvPr>
        </p:nvSpPr>
        <p:spPr>
          <a:xfrm>
            <a:off x="395288" y="2852738"/>
            <a:ext cx="8466137" cy="1655762"/>
          </a:xfrm>
        </p:spPr>
        <p:txBody>
          <a:bodyPr/>
          <a:lstStyle/>
          <a:p>
            <a:pPr eaLnBrk="1" hangingPunct="1"/>
            <a:r>
              <a:rPr lang="fr-FR" altLang="nl-NL" sz="3500" dirty="0" smtClean="0">
                <a:latin typeface="Arial" pitchFamily="34" charset="0"/>
                <a:ea typeface="ＭＳ Ｐゴシック" pitchFamily="34" charset="-128"/>
                <a:cs typeface="Arial" pitchFamily="34" charset="0"/>
              </a:rPr>
              <a:t>Le Système SEA&amp;R</a:t>
            </a:r>
            <a:endParaRPr lang="fr-FR" altLang="nl-NL" sz="3500" dirty="0" smtClean="0">
              <a:latin typeface="Arial" pitchFamily="34" charset="0"/>
              <a:ea typeface="ＭＳ Ｐゴシック" pitchFamily="34" charset="-12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 Box 3"/>
          <p:cNvSpPr txBox="1">
            <a:spLocks noChangeArrowheads="1"/>
          </p:cNvSpPr>
          <p:nvPr/>
        </p:nvSpPr>
        <p:spPr bwMode="auto">
          <a:xfrm>
            <a:off x="468313" y="1557338"/>
            <a:ext cx="8237537" cy="1511300"/>
          </a:xfrm>
          <a:prstGeom prst="rect">
            <a:avLst/>
          </a:prstGeom>
          <a:noFill/>
          <a:ln w="9525">
            <a:noFill/>
            <a:round/>
            <a:headEnd/>
            <a:tailEnd/>
          </a:ln>
        </p:spPr>
        <p:txBody>
          <a:bodyPr lIns="90000" tIns="46800" rIns="90000" bIns="46800"/>
          <a:lstStyle/>
          <a:p>
            <a:pPr marL="354013" indent="-354013" fontAlgn="base">
              <a:spcBef>
                <a:spcPts val="1063"/>
              </a:spcBef>
              <a:spcAft>
                <a:spcPts val="538"/>
              </a:spcAft>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sz="2800" b="1" dirty="0" smtClean="0">
                <a:solidFill>
                  <a:srgbClr val="008000"/>
                </a:solidFill>
                <a:cs typeface="Times New Roman" pitchFamily="18" charset="0"/>
              </a:rPr>
              <a:t>				</a:t>
            </a:r>
          </a:p>
        </p:txBody>
      </p:sp>
      <p:sp>
        <p:nvSpPr>
          <p:cNvPr id="9" name="Titel 6"/>
          <p:cNvSpPr>
            <a:spLocks noGrp="1"/>
          </p:cNvSpPr>
          <p:nvPr>
            <p:ph type="title"/>
          </p:nvPr>
        </p:nvSpPr>
        <p:spPr>
          <a:xfrm>
            <a:off x="457200" y="274638"/>
            <a:ext cx="8229600" cy="719137"/>
          </a:xfrm>
          <a:noFill/>
          <a:ln w="9525">
            <a:noFill/>
            <a:miter lim="800000"/>
            <a:headEnd/>
            <a:tailEnd/>
          </a:ln>
        </p:spPr>
        <p:txBody>
          <a:bodyPr vert="horz" wrap="square" lIns="91440" tIns="45720" rIns="91440" bIns="45720" numCol="1" anchor="ctr" anchorCtr="0" compatLnSpc="1">
            <a:prstTxWarp prst="textNoShape">
              <a:avLst/>
            </a:prstTxWarp>
          </a:bodyPr>
          <a:lstStyle/>
          <a:p>
            <a:pPr marL="354013" indent="-354013">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dirty="0" smtClean="0">
                <a:ea typeface="ＭＳ Ｐゴシック" pitchFamily="34" charset="-128"/>
              </a:rPr>
              <a:t>Résultats Enquête</a:t>
            </a:r>
            <a:endParaRPr lang="fr-FR" dirty="0" smtClean="0"/>
          </a:p>
        </p:txBody>
      </p:sp>
      <p:graphicFrame>
        <p:nvGraphicFramePr>
          <p:cNvPr id="13" name="12 Tabla"/>
          <p:cNvGraphicFramePr>
            <a:graphicFrameLocks noGrp="1"/>
          </p:cNvGraphicFramePr>
          <p:nvPr/>
        </p:nvGraphicFramePr>
        <p:xfrm>
          <a:off x="683568" y="1268760"/>
          <a:ext cx="7416824" cy="2016224"/>
        </p:xfrm>
        <a:graphic>
          <a:graphicData uri="http://schemas.openxmlformats.org/drawingml/2006/table">
            <a:tbl>
              <a:tblPr>
                <a:effectLst>
                  <a:innerShdw blurRad="114300">
                    <a:prstClr val="black"/>
                  </a:innerShdw>
                </a:effectLst>
              </a:tblPr>
              <a:tblGrid>
                <a:gridCol w="5863428"/>
                <a:gridCol w="1553396"/>
              </a:tblGrid>
              <a:tr h="421292">
                <a:tc gridSpan="2">
                  <a:txBody>
                    <a:bodyPr/>
                    <a:lstStyle/>
                    <a:p>
                      <a:pPr algn="l" fontAlgn="t"/>
                      <a:r>
                        <a:rPr lang="fr-FR" sz="1400" b="1" i="0" u="none" strike="noStrike" dirty="0">
                          <a:latin typeface="+mj-lt"/>
                        </a:rPr>
                        <a:t>Un système de Suivi, Évaluation et Apprentissage </a:t>
                      </a:r>
                      <a:r>
                        <a:rPr lang="fr-FR" sz="1400" b="1" i="0" u="none" strike="noStrike" dirty="0" smtClean="0">
                          <a:latin typeface="+mj-lt"/>
                        </a:rPr>
                        <a:t>doit: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b"/>
                      <a:endParaRPr lang="es-ES" sz="1400" b="0" i="0" u="none" strike="noStrike" dirty="0">
                        <a:solidFill>
                          <a:srgbClr val="000000"/>
                        </a:solidFill>
                        <a:latin typeface="+mj-lt"/>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r>
              <a:tr h="514812">
                <a:tc>
                  <a:txBody>
                    <a:bodyPr/>
                    <a:lstStyle/>
                    <a:p>
                      <a:pPr algn="l" fontAlgn="t"/>
                      <a:r>
                        <a:rPr lang="fr-FR" sz="1400" b="0" i="0" u="none" strike="noStrike" dirty="0" smtClean="0">
                          <a:latin typeface="+mj-lt"/>
                        </a:rPr>
                        <a:t> </a:t>
                      </a:r>
                      <a:r>
                        <a:rPr lang="fr-FR" sz="1400" b="0" i="0" u="sng" strike="noStrike" dirty="0" smtClean="0">
                          <a:latin typeface="+mj-lt"/>
                        </a:rPr>
                        <a:t>A</a:t>
                      </a:r>
                      <a:r>
                        <a:rPr lang="fr-FR" sz="1400" b="0" i="0" u="none" strike="noStrike" dirty="0">
                          <a:latin typeface="+mj-lt"/>
                        </a:rPr>
                        <a:t>. Nous aider à augmenter nos niveaux de transparence dans la reddition de comptes à nos bailleurs et de nos bénéficiaires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s-ES" sz="1400" b="0" i="0" u="none" strike="noStrike" dirty="0">
                          <a:solidFill>
                            <a:srgbClr val="000000"/>
                          </a:solidFill>
                          <a:latin typeface="+mj-lt"/>
                        </a:rPr>
                        <a:t>7,69%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r>
              <a:tr h="693018">
                <a:tc>
                  <a:txBody>
                    <a:bodyPr/>
                    <a:lstStyle/>
                    <a:p>
                      <a:pPr algn="l" fontAlgn="t"/>
                      <a:r>
                        <a:rPr lang="fr-FR" sz="1400" b="0" i="0" u="none" strike="noStrike" dirty="0" smtClean="0">
                          <a:latin typeface="+mj-lt"/>
                        </a:rPr>
                        <a:t> </a:t>
                      </a:r>
                      <a:r>
                        <a:rPr lang="fr-FR" sz="1400" b="0" i="0" u="sng" strike="noStrike" dirty="0" smtClean="0">
                          <a:latin typeface="+mj-lt"/>
                        </a:rPr>
                        <a:t>B</a:t>
                      </a:r>
                      <a:r>
                        <a:rPr lang="fr-FR" sz="1400" b="0" i="0" u="none" strike="noStrike" dirty="0" smtClean="0">
                          <a:latin typeface="+mj-lt"/>
                        </a:rPr>
                        <a:t>. </a:t>
                      </a:r>
                      <a:r>
                        <a:rPr lang="fr-FR" sz="1400" b="0" i="0" u="none" strike="noStrike" dirty="0">
                          <a:latin typeface="+mj-lt"/>
                        </a:rPr>
                        <a:t>Nous aider à avoir des informations de qualité qui nous permet de revoir nos stratégies, canaliser nos méthodes de travail et prendre les décisions correctes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400" b="0" i="0" u="none" strike="noStrike" dirty="0">
                          <a:solidFill>
                            <a:srgbClr val="000000"/>
                          </a:solidFill>
                          <a:latin typeface="+mj-lt"/>
                        </a:rPr>
                        <a:t>46,15%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87102">
                <a:tc>
                  <a:txBody>
                    <a:bodyPr/>
                    <a:lstStyle/>
                    <a:p>
                      <a:pPr algn="l" fontAlgn="t"/>
                      <a:r>
                        <a:rPr lang="fr-FR" sz="1400" b="0" i="0" u="none" strike="noStrike" dirty="0" smtClean="0">
                          <a:latin typeface="+mj-lt"/>
                        </a:rPr>
                        <a:t> </a:t>
                      </a:r>
                      <a:r>
                        <a:rPr lang="fr-FR" sz="1400" b="0" i="0" u="sng" strike="noStrike" dirty="0" smtClean="0">
                          <a:latin typeface="+mj-lt"/>
                        </a:rPr>
                        <a:t>C</a:t>
                      </a:r>
                      <a:r>
                        <a:rPr lang="fr-FR" sz="1400" b="0" i="0" u="none" strike="noStrike" dirty="0">
                          <a:latin typeface="+mj-lt"/>
                        </a:rPr>
                        <a:t>. Les réponses A et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00FF00"/>
                    </a:solidFill>
                  </a:tcPr>
                </a:tc>
                <a:tc>
                  <a:txBody>
                    <a:bodyPr/>
                    <a:lstStyle/>
                    <a:p>
                      <a:pPr algn="ctr" fontAlgn="b"/>
                      <a:r>
                        <a:rPr lang="es-ES" sz="1400" b="0" i="0" u="none" strike="noStrike" dirty="0">
                          <a:solidFill>
                            <a:srgbClr val="000000"/>
                          </a:solidFill>
                          <a:latin typeface="+mj-lt"/>
                        </a:rPr>
                        <a:t>46,15%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00FF00"/>
                    </a:solidFill>
                  </a:tcPr>
                </a:tc>
              </a:tr>
            </a:tbl>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pPr eaLnBrk="1" hangingPunct="1"/>
            <a:r>
              <a:rPr lang="en-US" altLang="nl-NL" sz="5400" dirty="0" err="1" smtClean="0">
                <a:latin typeface="Oxfam Global Headline Regular" charset="0"/>
                <a:ea typeface="ＭＳ Ｐゴシック" pitchFamily="34" charset="-128"/>
              </a:rPr>
              <a:t>Bienvenu</a:t>
            </a:r>
            <a:r>
              <a:rPr lang="en-US" altLang="nl-NL" sz="5400" dirty="0" smtClean="0">
                <a:latin typeface="Oxfam Global Headline Regular" charset="0"/>
                <a:ea typeface="ＭＳ Ｐゴシック" pitchFamily="34" charset="-128"/>
              </a:rPr>
              <a:t> et Introduction atelier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468313" y="1340768"/>
            <a:ext cx="5327650" cy="1212850"/>
          </a:xfrm>
          <a:prstGeom prst="rect">
            <a:avLst/>
          </a:prstGeom>
          <a:noFill/>
          <a:ln w="9525">
            <a:noFill/>
            <a:round/>
            <a:headEnd/>
            <a:tailEnd/>
          </a:ln>
        </p:spPr>
        <p:txBody>
          <a:bodyPr lIns="90000" tIns="46800" rIns="90000" bIns="46800"/>
          <a:lstStyle/>
          <a:p>
            <a:pPr marL="354013" indent="-354013">
              <a:spcBef>
                <a:spcPts val="1063"/>
              </a:spcBef>
              <a:spcAft>
                <a:spcPts val="538"/>
              </a:spcAft>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sz="2800" b="1" dirty="0">
                <a:solidFill>
                  <a:srgbClr val="008000"/>
                </a:solidFill>
                <a:cs typeface="Times New Roman" pitchFamily="18" charset="0"/>
              </a:rPr>
              <a:t>C’est quoi le système SEA?</a:t>
            </a:r>
          </a:p>
          <a:p>
            <a:pPr marL="354013" indent="-354013">
              <a:spcBef>
                <a:spcPts val="1063"/>
              </a:spcBef>
              <a:spcAft>
                <a:spcPts val="538"/>
              </a:spcAft>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sz="2800" b="1" dirty="0">
                <a:solidFill>
                  <a:srgbClr val="008000"/>
                </a:solidFill>
                <a:cs typeface="Times New Roman" pitchFamily="18" charset="0"/>
              </a:rPr>
              <a:t> Et à quoi ça sert?</a:t>
            </a:r>
          </a:p>
        </p:txBody>
      </p:sp>
      <p:sp>
        <p:nvSpPr>
          <p:cNvPr id="9220" name="Text Box 8"/>
          <p:cNvSpPr txBox="1">
            <a:spLocks noChangeArrowheads="1"/>
          </p:cNvSpPr>
          <p:nvPr/>
        </p:nvSpPr>
        <p:spPr bwMode="auto">
          <a:xfrm>
            <a:off x="8440738" y="6129338"/>
            <a:ext cx="476250" cy="376237"/>
          </a:xfrm>
          <a:prstGeom prst="rect">
            <a:avLst/>
          </a:prstGeom>
          <a:noFill/>
          <a:ln w="9525">
            <a:noFill/>
            <a:round/>
            <a:headEnd/>
            <a:tailEnd/>
          </a:ln>
        </p:spPr>
        <p:txBody>
          <a:bodyPr wrap="none"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83080428-7AAD-4454-B8E0-847860749E01}" type="slidenum">
              <a:rPr lang="es-ES">
                <a:solidFill>
                  <a:srgbClr val="000000"/>
                </a:solidFill>
              </a:rPr>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20</a:t>
            </a:fld>
            <a:endParaRPr lang="es-ES">
              <a:solidFill>
                <a:srgbClr val="000000"/>
              </a:solidFill>
            </a:endParaRPr>
          </a:p>
        </p:txBody>
      </p:sp>
      <p:sp>
        <p:nvSpPr>
          <p:cNvPr id="9221" name="Rectangle 3"/>
          <p:cNvSpPr txBox="1">
            <a:spLocks noChangeArrowheads="1"/>
          </p:cNvSpPr>
          <p:nvPr/>
        </p:nvSpPr>
        <p:spPr bwMode="auto">
          <a:xfrm>
            <a:off x="271463" y="1130300"/>
            <a:ext cx="8572500" cy="4826000"/>
          </a:xfrm>
          <a:prstGeom prst="rect">
            <a:avLst/>
          </a:prstGeom>
          <a:noFill/>
          <a:ln w="9525">
            <a:noFill/>
            <a:miter lim="800000"/>
            <a:headEnd/>
            <a:tailEnd/>
          </a:ln>
        </p:spPr>
        <p:txBody>
          <a:bodyPr/>
          <a:lstStyle/>
          <a:p>
            <a:pPr defTabSz="457200">
              <a:lnSpc>
                <a:spcPct val="95000"/>
              </a:lnSpc>
            </a:pPr>
            <a:endParaRPr lang="es-ES" sz="3600" b="1">
              <a:solidFill>
                <a:srgbClr val="000000"/>
              </a:solidFill>
            </a:endParaRPr>
          </a:p>
        </p:txBody>
      </p:sp>
      <p:pic>
        <p:nvPicPr>
          <p:cNvPr id="10" name="Picture 1"/>
          <p:cNvPicPr>
            <a:picLocks noChangeAspect="1" noChangeArrowheads="1"/>
          </p:cNvPicPr>
          <p:nvPr/>
        </p:nvPicPr>
        <p:blipFill>
          <a:blip r:embed="rId3" cstate="print"/>
          <a:srcRect/>
          <a:stretch>
            <a:fillRect/>
          </a:stretch>
        </p:blipFill>
        <p:spPr bwMode="auto">
          <a:xfrm>
            <a:off x="365125" y="2963863"/>
            <a:ext cx="5719763" cy="3317875"/>
          </a:xfrm>
          <a:prstGeom prst="rect">
            <a:avLst/>
          </a:prstGeom>
          <a:noFill/>
          <a:ln w="9525">
            <a:noFill/>
            <a:round/>
            <a:headEnd/>
            <a:tailEnd/>
          </a:ln>
        </p:spPr>
      </p:pic>
      <p:sp>
        <p:nvSpPr>
          <p:cNvPr id="9224" name="6 CuadroTexto"/>
          <p:cNvSpPr txBox="1">
            <a:spLocks noChangeArrowheads="1"/>
          </p:cNvSpPr>
          <p:nvPr/>
        </p:nvSpPr>
        <p:spPr bwMode="auto">
          <a:xfrm>
            <a:off x="6307138" y="4279900"/>
            <a:ext cx="2836862" cy="708025"/>
          </a:xfrm>
          <a:prstGeom prst="rect">
            <a:avLst/>
          </a:prstGeom>
          <a:noFill/>
          <a:ln w="9525">
            <a:noFill/>
            <a:miter lim="800000"/>
            <a:headEnd/>
            <a:tailEnd/>
          </a:ln>
        </p:spPr>
        <p:txBody>
          <a:bodyPr wrap="none">
            <a:spAutoFit/>
          </a:bodyPr>
          <a:lstStyle/>
          <a:p>
            <a:r>
              <a:rPr lang="es-ES" sz="4000" dirty="0">
                <a:solidFill>
                  <a:srgbClr val="FF0000"/>
                </a:solidFill>
              </a:rPr>
              <a:t>10 minutes!</a:t>
            </a:r>
          </a:p>
        </p:txBody>
      </p:sp>
      <p:sp>
        <p:nvSpPr>
          <p:cNvPr id="17" name="Text Box 3"/>
          <p:cNvSpPr txBox="1">
            <a:spLocks noChangeArrowheads="1"/>
          </p:cNvSpPr>
          <p:nvPr/>
        </p:nvSpPr>
        <p:spPr bwMode="auto">
          <a:xfrm>
            <a:off x="6051550" y="1035050"/>
            <a:ext cx="2500313" cy="577850"/>
          </a:xfrm>
          <a:prstGeom prst="rect">
            <a:avLst/>
          </a:prstGeom>
          <a:noFill/>
          <a:ln w="9525">
            <a:noFill/>
            <a:round/>
            <a:headEnd/>
            <a:tailEnd/>
          </a:ln>
          <a:effectLst/>
        </p:spPr>
        <p:txBody>
          <a:bodyPr lIns="90000" tIns="46800" rIns="90000" bIns="46800"/>
          <a:lstStyle/>
          <a:p>
            <a:pPr marL="354013" indent="-354013">
              <a:spcBef>
                <a:spcPts val="600"/>
              </a:spcBef>
              <a:spcAft>
                <a:spcPts val="600"/>
              </a:spcAft>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defRPr/>
            </a:pPr>
            <a:r>
              <a:rPr lang="fr-FR" sz="3000" b="1" dirty="0">
                <a:solidFill>
                  <a:srgbClr val="5DB838"/>
                </a:solidFill>
                <a:latin typeface="+mn-lt"/>
                <a:ea typeface="+mj-ea"/>
                <a:cs typeface="+mj-cs"/>
              </a:rPr>
              <a:t>En Groupes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2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4"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3"/>
          <p:cNvSpPr>
            <a:spLocks noGrp="1"/>
          </p:cNvSpPr>
          <p:nvPr>
            <p:ph type="title"/>
          </p:nvPr>
        </p:nvSpPr>
        <p:spPr>
          <a:xfrm>
            <a:off x="457200" y="274638"/>
            <a:ext cx="7467600" cy="715962"/>
          </a:xfrm>
        </p:spPr>
        <p:txBody>
          <a:bodyPr/>
          <a:lstStyle/>
          <a:p>
            <a:pPr eaLnBrk="1" hangingPunct="1"/>
            <a:r>
              <a:rPr lang="en-GB" sz="3200" b="1" dirty="0" smtClean="0">
                <a:solidFill>
                  <a:srgbClr val="5A8B25"/>
                </a:solidFill>
                <a:latin typeface="Oxfam Global Headline" pitchFamily="34" charset="0"/>
              </a:rPr>
              <a:t>Pour quoi </a:t>
            </a:r>
            <a:r>
              <a:rPr lang="en-GB" sz="3200" b="1" dirty="0" err="1" smtClean="0">
                <a:solidFill>
                  <a:srgbClr val="5A8B25"/>
                </a:solidFill>
                <a:latin typeface="Oxfam Global Headline" pitchFamily="34" charset="0"/>
              </a:rPr>
              <a:t>faisons</a:t>
            </a:r>
            <a:r>
              <a:rPr lang="en-GB" sz="3200" b="1" dirty="0" smtClean="0">
                <a:solidFill>
                  <a:srgbClr val="5A8B25"/>
                </a:solidFill>
                <a:latin typeface="Oxfam Global Headline" pitchFamily="34" charset="0"/>
              </a:rPr>
              <a:t>-nous le sea?</a:t>
            </a:r>
          </a:p>
        </p:txBody>
      </p:sp>
      <p:sp>
        <p:nvSpPr>
          <p:cNvPr id="22531" name="Content Placeholder 4"/>
          <p:cNvSpPr>
            <a:spLocks noGrp="1"/>
          </p:cNvSpPr>
          <p:nvPr>
            <p:ph sz="quarter" idx="1"/>
          </p:nvPr>
        </p:nvSpPr>
        <p:spPr>
          <a:xfrm>
            <a:off x="251520" y="2104256"/>
            <a:ext cx="8686800" cy="2692896"/>
          </a:xfrm>
        </p:spPr>
        <p:txBody>
          <a:bodyPr/>
          <a:lstStyle/>
          <a:p>
            <a:pPr eaLnBrk="1" hangingPunct="1"/>
            <a:r>
              <a:rPr lang="fr-FR" sz="2800" dirty="0" smtClean="0">
                <a:solidFill>
                  <a:schemeClr val="accent5">
                    <a:lumMod val="60000"/>
                    <a:lumOff val="40000"/>
                  </a:schemeClr>
                </a:solidFill>
              </a:rPr>
              <a:t>Groupe 1</a:t>
            </a:r>
            <a:r>
              <a:rPr lang="fr-FR" sz="2800" dirty="0" smtClean="0"/>
              <a:t>: C’est quoi le système SEA</a:t>
            </a:r>
            <a:r>
              <a:rPr lang="en-GB" sz="2800" dirty="0" smtClean="0"/>
              <a:t>?</a:t>
            </a:r>
          </a:p>
          <a:p>
            <a:pPr eaLnBrk="1" hangingPunct="1"/>
            <a:r>
              <a:rPr lang="fr-FR" sz="2800" dirty="0" smtClean="0">
                <a:solidFill>
                  <a:srgbClr val="FF0000"/>
                </a:solidFill>
              </a:rPr>
              <a:t>Groupe 2</a:t>
            </a:r>
            <a:r>
              <a:rPr lang="fr-FR" sz="2800" dirty="0" smtClean="0"/>
              <a:t>: A quoi et à qui ça sert le SEA? </a:t>
            </a:r>
          </a:p>
          <a:p>
            <a:pPr eaLnBrk="1" hangingPunct="1"/>
            <a:r>
              <a:rPr lang="fr-FR" sz="2800" dirty="0" smtClean="0">
                <a:solidFill>
                  <a:srgbClr val="00B050"/>
                </a:solidFill>
              </a:rPr>
              <a:t>Groupe 3</a:t>
            </a:r>
            <a:r>
              <a:rPr lang="fr-FR" sz="2800" dirty="0" smtClean="0"/>
              <a:t>: Qu'arriverait-il si nous ne faisons pas le SEA</a:t>
            </a:r>
            <a:r>
              <a:rPr lang="en-GB" sz="2800" dirty="0" smtClean="0"/>
              <a:t>?</a:t>
            </a:r>
          </a:p>
        </p:txBody>
      </p:sp>
      <p:pic>
        <p:nvPicPr>
          <p:cNvPr id="22532" name="Picture 2" descr="D:\kwehbeh\Desktop\download.jpg"/>
          <p:cNvPicPr>
            <a:picLocks noChangeAspect="1" noChangeArrowheads="1"/>
          </p:cNvPicPr>
          <p:nvPr/>
        </p:nvPicPr>
        <p:blipFill>
          <a:blip r:embed="rId3" cstate="print"/>
          <a:srcRect/>
          <a:stretch>
            <a:fillRect/>
          </a:stretch>
        </p:blipFill>
        <p:spPr bwMode="auto">
          <a:xfrm>
            <a:off x="7696200" y="5622925"/>
            <a:ext cx="1157288" cy="10826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Text Box 7"/>
          <p:cNvSpPr txBox="1">
            <a:spLocks noChangeArrowheads="1"/>
          </p:cNvSpPr>
          <p:nvPr/>
        </p:nvSpPr>
        <p:spPr bwMode="auto">
          <a:xfrm>
            <a:off x="820738" y="503238"/>
            <a:ext cx="7488237" cy="517525"/>
          </a:xfrm>
          <a:prstGeom prst="rect">
            <a:avLst/>
          </a:prstGeom>
          <a:solidFill>
            <a:srgbClr val="92D050"/>
          </a:solidFill>
          <a:ln w="9525" algn="ctr">
            <a:noFill/>
            <a:miter lim="800000"/>
            <a:headEnd/>
            <a:tailEnd/>
          </a:ln>
        </p:spPr>
        <p:txBody>
          <a:bodyPr lIns="0" tIns="0" rIns="0" bIns="0"/>
          <a:lstStyle/>
          <a:p>
            <a:pPr eaLnBrk="0" hangingPunct="0">
              <a:lnSpc>
                <a:spcPts val="48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Le Système SEA</a:t>
            </a:r>
          </a:p>
        </p:txBody>
      </p:sp>
      <p:sp>
        <p:nvSpPr>
          <p:cNvPr id="10243" name="Text Box 8"/>
          <p:cNvSpPr txBox="1">
            <a:spLocks noChangeArrowheads="1"/>
          </p:cNvSpPr>
          <p:nvPr/>
        </p:nvSpPr>
        <p:spPr bwMode="auto">
          <a:xfrm>
            <a:off x="8440738" y="6129338"/>
            <a:ext cx="476250" cy="376237"/>
          </a:xfrm>
          <a:prstGeom prst="rect">
            <a:avLst/>
          </a:prstGeom>
          <a:noFill/>
          <a:ln w="9525">
            <a:noFill/>
            <a:round/>
            <a:headEnd/>
            <a:tailEnd/>
          </a:ln>
        </p:spPr>
        <p:txBody>
          <a:bodyPr wrap="none"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12332F47-4905-4DD8-AA07-C0FB7112C962}" type="slidenum">
              <a:rPr lang="es-ES">
                <a:solidFill>
                  <a:srgbClr val="000000"/>
                </a:solidFill>
              </a:rPr>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22</a:t>
            </a:fld>
            <a:endParaRPr lang="es-ES">
              <a:solidFill>
                <a:srgbClr val="000000"/>
              </a:solidFill>
            </a:endParaRPr>
          </a:p>
        </p:txBody>
      </p:sp>
      <p:sp>
        <p:nvSpPr>
          <p:cNvPr id="10244" name="Rectangle 3"/>
          <p:cNvSpPr txBox="1">
            <a:spLocks noChangeArrowheads="1"/>
          </p:cNvSpPr>
          <p:nvPr/>
        </p:nvSpPr>
        <p:spPr bwMode="auto">
          <a:xfrm>
            <a:off x="271463" y="1130300"/>
            <a:ext cx="8572500" cy="4826000"/>
          </a:xfrm>
          <a:prstGeom prst="rect">
            <a:avLst/>
          </a:prstGeom>
          <a:noFill/>
          <a:ln w="9525">
            <a:noFill/>
            <a:miter lim="800000"/>
            <a:headEnd/>
            <a:tailEnd/>
          </a:ln>
        </p:spPr>
        <p:txBody>
          <a:bodyPr/>
          <a:lstStyle/>
          <a:p>
            <a:pPr defTabSz="457200">
              <a:lnSpc>
                <a:spcPct val="95000"/>
              </a:lnSpc>
            </a:pPr>
            <a:endParaRPr lang="es-ES" sz="3600" b="1">
              <a:solidFill>
                <a:srgbClr val="000000"/>
              </a:solidFill>
            </a:endParaRPr>
          </a:p>
        </p:txBody>
      </p:sp>
      <p:sp>
        <p:nvSpPr>
          <p:cNvPr id="18" name="Rectangle 2"/>
          <p:cNvSpPr txBox="1">
            <a:spLocks noChangeArrowheads="1"/>
          </p:cNvSpPr>
          <p:nvPr/>
        </p:nvSpPr>
        <p:spPr>
          <a:xfrm>
            <a:off x="820738" y="1135063"/>
            <a:ext cx="7866062" cy="760412"/>
          </a:xfrm>
          <a:prstGeom prst="rect">
            <a:avLst/>
          </a:prstGeom>
        </p:spPr>
        <p:txBody>
          <a:bodyPr/>
          <a:lstStyle/>
          <a:p>
            <a:pPr>
              <a:lnSpc>
                <a:spcPts val="4800"/>
              </a:lnSpc>
              <a:defRPr/>
            </a:pPr>
            <a:r>
              <a:rPr lang="fr-FR" sz="3000" b="1" dirty="0">
                <a:solidFill>
                  <a:srgbClr val="009A4C"/>
                </a:solidFill>
                <a:latin typeface="+mn-lt"/>
                <a:ea typeface="+mj-ea"/>
                <a:cs typeface="+mj-cs"/>
              </a:rPr>
              <a:t>Qu’est-ce un système SEA?</a:t>
            </a:r>
          </a:p>
        </p:txBody>
      </p:sp>
      <p:sp>
        <p:nvSpPr>
          <p:cNvPr id="19" name="5 Marcador de texto"/>
          <p:cNvSpPr txBox="1">
            <a:spLocks/>
          </p:cNvSpPr>
          <p:nvPr/>
        </p:nvSpPr>
        <p:spPr bwMode="auto">
          <a:xfrm>
            <a:off x="457200" y="2181225"/>
            <a:ext cx="4040188" cy="639763"/>
          </a:xfrm>
          <a:prstGeom prst="rect">
            <a:avLst/>
          </a:prstGeom>
          <a:noFill/>
          <a:ln w="9525">
            <a:noFill/>
            <a:miter lim="800000"/>
            <a:headEnd/>
            <a:tailEnd/>
          </a:ln>
        </p:spPr>
        <p:txBody>
          <a:bodyPr/>
          <a:lstStyle/>
          <a:p>
            <a:pPr defTabSz="457200">
              <a:lnSpc>
                <a:spcPct val="95000"/>
              </a:lnSpc>
              <a:buFont typeface="Arial" charset="0"/>
              <a:buNone/>
            </a:pPr>
            <a:r>
              <a:rPr lang="fr-FR" sz="2400" b="1" dirty="0">
                <a:solidFill>
                  <a:srgbClr val="000000"/>
                </a:solidFill>
              </a:rPr>
              <a:t>Ensemble des processus pour…</a:t>
            </a:r>
          </a:p>
        </p:txBody>
      </p:sp>
      <p:sp>
        <p:nvSpPr>
          <p:cNvPr id="20" name="3 Marcador de contenido"/>
          <p:cNvSpPr txBox="1">
            <a:spLocks/>
          </p:cNvSpPr>
          <p:nvPr/>
        </p:nvSpPr>
        <p:spPr bwMode="auto">
          <a:xfrm>
            <a:off x="457200" y="3251200"/>
            <a:ext cx="4040188" cy="2660650"/>
          </a:xfrm>
          <a:prstGeom prst="rect">
            <a:avLst/>
          </a:prstGeom>
          <a:noFill/>
          <a:ln w="9525">
            <a:noFill/>
            <a:miter lim="800000"/>
            <a:headEnd/>
            <a:tailEnd/>
          </a:ln>
        </p:spPr>
        <p:txBody>
          <a:bodyPr/>
          <a:lstStyle/>
          <a:p>
            <a:pPr defTabSz="457200">
              <a:lnSpc>
                <a:spcPct val="95000"/>
              </a:lnSpc>
              <a:spcAft>
                <a:spcPts val="600"/>
              </a:spcAft>
              <a:buFont typeface="Wingdings" pitchFamily="2" charset="2"/>
              <a:buChar char="ü"/>
            </a:pPr>
            <a:r>
              <a:rPr lang="fr-FR" sz="2400" dirty="0">
                <a:solidFill>
                  <a:srgbClr val="000000"/>
                </a:solidFill>
              </a:rPr>
              <a:t>Planifier</a:t>
            </a:r>
          </a:p>
          <a:p>
            <a:pPr defTabSz="457200">
              <a:lnSpc>
                <a:spcPct val="95000"/>
              </a:lnSpc>
              <a:spcAft>
                <a:spcPts val="600"/>
              </a:spcAft>
              <a:buFont typeface="Wingdings" pitchFamily="2" charset="2"/>
              <a:buChar char="ü"/>
            </a:pPr>
            <a:r>
              <a:rPr lang="fr-FR" sz="2400" dirty="0">
                <a:solidFill>
                  <a:srgbClr val="000000"/>
                </a:solidFill>
              </a:rPr>
              <a:t>Recueillir de données</a:t>
            </a:r>
          </a:p>
          <a:p>
            <a:pPr defTabSz="457200">
              <a:lnSpc>
                <a:spcPct val="95000"/>
              </a:lnSpc>
              <a:spcAft>
                <a:spcPts val="600"/>
              </a:spcAft>
              <a:buFont typeface="Wingdings" pitchFamily="2" charset="2"/>
              <a:buChar char="ü"/>
            </a:pPr>
            <a:r>
              <a:rPr lang="fr-FR" sz="2400" dirty="0">
                <a:solidFill>
                  <a:srgbClr val="000000"/>
                </a:solidFill>
              </a:rPr>
              <a:t>Analyser</a:t>
            </a:r>
          </a:p>
          <a:p>
            <a:pPr defTabSz="457200">
              <a:lnSpc>
                <a:spcPct val="95000"/>
              </a:lnSpc>
              <a:spcAft>
                <a:spcPts val="600"/>
              </a:spcAft>
              <a:buFont typeface="Wingdings" pitchFamily="2" charset="2"/>
              <a:buChar char="ü"/>
            </a:pPr>
            <a:r>
              <a:rPr lang="fr-FR" sz="2400" dirty="0">
                <a:solidFill>
                  <a:srgbClr val="000000"/>
                </a:solidFill>
              </a:rPr>
              <a:t>Réfléchir</a:t>
            </a:r>
          </a:p>
          <a:p>
            <a:pPr defTabSz="457200">
              <a:lnSpc>
                <a:spcPct val="95000"/>
              </a:lnSpc>
              <a:spcAft>
                <a:spcPts val="600"/>
              </a:spcAft>
              <a:buFont typeface="Wingdings" pitchFamily="2" charset="2"/>
              <a:buChar char="ü"/>
            </a:pPr>
            <a:endParaRPr lang="fr-FR" sz="2400" dirty="0">
              <a:solidFill>
                <a:srgbClr val="000000"/>
              </a:solidFill>
            </a:endParaRPr>
          </a:p>
          <a:p>
            <a:pPr defTabSz="457200">
              <a:lnSpc>
                <a:spcPct val="95000"/>
              </a:lnSpc>
              <a:spcAft>
                <a:spcPts val="600"/>
              </a:spcAft>
              <a:buFont typeface="Wingdings" pitchFamily="2" charset="2"/>
              <a:buChar char="ü"/>
            </a:pPr>
            <a:endParaRPr lang="fr-FR" sz="2400" dirty="0">
              <a:solidFill>
                <a:srgbClr val="000000"/>
              </a:solidFill>
            </a:endParaRPr>
          </a:p>
        </p:txBody>
      </p:sp>
      <p:sp>
        <p:nvSpPr>
          <p:cNvPr id="21" name="6 Marcador de texto"/>
          <p:cNvSpPr txBox="1">
            <a:spLocks/>
          </p:cNvSpPr>
          <p:nvPr/>
        </p:nvSpPr>
        <p:spPr bwMode="auto">
          <a:xfrm>
            <a:off x="4537075" y="2192338"/>
            <a:ext cx="4041775" cy="639762"/>
          </a:xfrm>
          <a:prstGeom prst="rect">
            <a:avLst/>
          </a:prstGeom>
          <a:noFill/>
          <a:ln w="9525">
            <a:noFill/>
            <a:miter lim="800000"/>
            <a:headEnd/>
            <a:tailEnd/>
          </a:ln>
        </p:spPr>
        <p:txBody>
          <a:bodyPr/>
          <a:lstStyle/>
          <a:p>
            <a:pPr defTabSz="457200">
              <a:lnSpc>
                <a:spcPct val="95000"/>
              </a:lnSpc>
              <a:buFont typeface="Arial" charset="0"/>
              <a:buNone/>
            </a:pPr>
            <a:r>
              <a:rPr lang="fr-FR" sz="2400" b="1">
                <a:solidFill>
                  <a:srgbClr val="000000"/>
                </a:solidFill>
              </a:rPr>
              <a:t>…. Ce qui nous doit servir à… </a:t>
            </a:r>
          </a:p>
        </p:txBody>
      </p:sp>
      <p:sp>
        <p:nvSpPr>
          <p:cNvPr id="22" name="7 Marcador de contenido"/>
          <p:cNvSpPr txBox="1">
            <a:spLocks/>
          </p:cNvSpPr>
          <p:nvPr/>
        </p:nvSpPr>
        <p:spPr>
          <a:xfrm>
            <a:off x="4645025" y="3224213"/>
            <a:ext cx="4041775" cy="2316162"/>
          </a:xfrm>
          <a:prstGeom prst="rect">
            <a:avLst/>
          </a:prstGeom>
        </p:spPr>
        <p:txBody>
          <a:bodyPr/>
          <a:lstStyle/>
          <a:p>
            <a:pPr marL="268288" indent="-268288" defTabSz="457200">
              <a:lnSpc>
                <a:spcPct val="95000"/>
              </a:lnSpc>
              <a:spcAft>
                <a:spcPts val="600"/>
              </a:spcAft>
              <a:buFont typeface="Wingdings" pitchFamily="2" charset="2"/>
              <a:buChar char="ü"/>
              <a:defRPr/>
            </a:pPr>
            <a:r>
              <a:rPr lang="fr-FR" sz="2400" dirty="0">
                <a:solidFill>
                  <a:srgbClr val="000000"/>
                </a:solidFill>
                <a:latin typeface="+mn-lt"/>
                <a:ea typeface="+mn-ea"/>
              </a:rPr>
              <a:t>Prendre des meilleures décisions</a:t>
            </a:r>
          </a:p>
          <a:p>
            <a:pPr marL="268288" indent="-268288" defTabSz="457200">
              <a:lnSpc>
                <a:spcPct val="95000"/>
              </a:lnSpc>
              <a:spcAft>
                <a:spcPts val="600"/>
              </a:spcAft>
              <a:buFont typeface="Wingdings" pitchFamily="2" charset="2"/>
              <a:buChar char="ü"/>
              <a:defRPr/>
            </a:pPr>
            <a:r>
              <a:rPr lang="fr-FR" sz="2400" dirty="0">
                <a:solidFill>
                  <a:srgbClr val="000000"/>
                </a:solidFill>
                <a:latin typeface="+mn-lt"/>
                <a:ea typeface="+mn-ea"/>
              </a:rPr>
              <a:t>Rendre des comptes (PAS seulement aux bailleurs</a:t>
            </a:r>
            <a:r>
              <a:rPr lang="fr-FR" sz="2400" dirty="0" smtClean="0">
                <a:solidFill>
                  <a:srgbClr val="000000"/>
                </a:solidFill>
                <a:latin typeface="+mn-lt"/>
                <a:ea typeface="+mn-ea"/>
              </a:rPr>
              <a:t>!) et </a:t>
            </a:r>
            <a:endParaRPr lang="fr-FR" sz="2400" dirty="0">
              <a:solidFill>
                <a:srgbClr val="000000"/>
              </a:solidFill>
              <a:latin typeface="+mn-lt"/>
              <a:ea typeface="+mn-ea"/>
            </a:endParaRPr>
          </a:p>
          <a:p>
            <a:pPr defTabSz="457200">
              <a:lnSpc>
                <a:spcPct val="95000"/>
              </a:lnSpc>
              <a:spcAft>
                <a:spcPts val="600"/>
              </a:spcAft>
              <a:buFont typeface="Wingdings" pitchFamily="2" charset="2"/>
              <a:buChar char="ü"/>
              <a:defRPr/>
            </a:pPr>
            <a:r>
              <a:rPr lang="fr-FR" sz="2400" dirty="0">
                <a:solidFill>
                  <a:srgbClr val="000000"/>
                </a:solidFill>
                <a:latin typeface="+mn-lt"/>
                <a:ea typeface="+mn-ea"/>
              </a:rPr>
              <a:t>Apprendre et améliorer</a:t>
            </a:r>
          </a:p>
          <a:p>
            <a:pPr defTabSz="457200">
              <a:lnSpc>
                <a:spcPct val="95000"/>
              </a:lnSpc>
              <a:spcAft>
                <a:spcPts val="600"/>
              </a:spcAft>
              <a:buFont typeface="Wingdings" pitchFamily="2" charset="2"/>
              <a:buChar char="ü"/>
              <a:defRPr/>
            </a:pPr>
            <a:endParaRPr lang="fr-FR" sz="2400" dirty="0">
              <a:solidFill>
                <a:srgbClr val="000000"/>
              </a:solidFill>
              <a:latin typeface="+mn-lt"/>
              <a:ea typeface="+mn-ea"/>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2000"/>
                                        <p:tgtEl>
                                          <p:spTgt spid="1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xEl>
                                              <p:pRg st="0" end="0"/>
                                            </p:txEl>
                                          </p:spTgt>
                                        </p:tgtEl>
                                        <p:attrNameLst>
                                          <p:attrName>style.visibility</p:attrName>
                                        </p:attrNameLst>
                                      </p:cBhvr>
                                      <p:to>
                                        <p:strVal val="visible"/>
                                      </p:to>
                                    </p:set>
                                    <p:animEffect transition="in" filter="fade">
                                      <p:cBhvr>
                                        <p:cTn id="10" dur="2000"/>
                                        <p:tgtEl>
                                          <p:spTgt spid="20">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xEl>
                                              <p:pRg st="1" end="1"/>
                                            </p:txEl>
                                          </p:spTgt>
                                        </p:tgtEl>
                                        <p:attrNameLst>
                                          <p:attrName>style.visibility</p:attrName>
                                        </p:attrNameLst>
                                      </p:cBhvr>
                                      <p:to>
                                        <p:strVal val="visible"/>
                                      </p:to>
                                    </p:set>
                                    <p:animEffect transition="in" filter="fade">
                                      <p:cBhvr>
                                        <p:cTn id="13" dur="2000"/>
                                        <p:tgtEl>
                                          <p:spTgt spid="20">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
                                            <p:txEl>
                                              <p:pRg st="2" end="2"/>
                                            </p:txEl>
                                          </p:spTgt>
                                        </p:tgtEl>
                                        <p:attrNameLst>
                                          <p:attrName>style.visibility</p:attrName>
                                        </p:attrNameLst>
                                      </p:cBhvr>
                                      <p:to>
                                        <p:strVal val="visible"/>
                                      </p:to>
                                    </p:set>
                                    <p:animEffect transition="in" filter="fade">
                                      <p:cBhvr>
                                        <p:cTn id="16" dur="2000"/>
                                        <p:tgtEl>
                                          <p:spTgt spid="20">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0">
                                            <p:txEl>
                                              <p:pRg st="3" end="3"/>
                                            </p:txEl>
                                          </p:spTgt>
                                        </p:tgtEl>
                                        <p:attrNameLst>
                                          <p:attrName>style.visibility</p:attrName>
                                        </p:attrNameLst>
                                      </p:cBhvr>
                                      <p:to>
                                        <p:strVal val="visible"/>
                                      </p:to>
                                    </p:set>
                                    <p:animEffect transition="in" filter="fade">
                                      <p:cBhvr>
                                        <p:cTn id="19" dur="2000"/>
                                        <p:tgtEl>
                                          <p:spTgt spid="20">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1">
                                            <p:txEl>
                                              <p:pRg st="0" end="0"/>
                                            </p:txEl>
                                          </p:spTgt>
                                        </p:tgtEl>
                                        <p:attrNameLst>
                                          <p:attrName>style.visibility</p:attrName>
                                        </p:attrNameLst>
                                      </p:cBhvr>
                                      <p:to>
                                        <p:strVal val="visible"/>
                                      </p:to>
                                    </p:set>
                                    <p:animEffect transition="in" filter="fade">
                                      <p:cBhvr>
                                        <p:cTn id="24" dur="2000"/>
                                        <p:tgtEl>
                                          <p:spTgt spid="21">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animEffect transition="in" filter="fade">
                                      <p:cBhvr>
                                        <p:cTn id="27" dur="2000"/>
                                        <p:tgtEl>
                                          <p:spTgt spid="22">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xEl>
                                              <p:pRg st="1" end="1"/>
                                            </p:txEl>
                                          </p:spTgt>
                                        </p:tgtEl>
                                        <p:attrNameLst>
                                          <p:attrName>style.visibility</p:attrName>
                                        </p:attrNameLst>
                                      </p:cBhvr>
                                      <p:to>
                                        <p:strVal val="visible"/>
                                      </p:to>
                                    </p:set>
                                    <p:animEffect transition="in" filter="fade">
                                      <p:cBhvr>
                                        <p:cTn id="30" dur="2000"/>
                                        <p:tgtEl>
                                          <p:spTgt spid="22">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xEl>
                                              <p:pRg st="2" end="2"/>
                                            </p:txEl>
                                          </p:spTgt>
                                        </p:tgtEl>
                                        <p:attrNameLst>
                                          <p:attrName>style.visibility</p:attrName>
                                        </p:attrNameLst>
                                      </p:cBhvr>
                                      <p:to>
                                        <p:strVal val="visible"/>
                                      </p:to>
                                    </p:set>
                                    <p:animEffect transition="in" filter="fade">
                                      <p:cBhvr>
                                        <p:cTn id="33" dur="2000"/>
                                        <p:tgtEl>
                                          <p:spTgt spid="2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allAtOnce"/>
      <p:bldP spid="20" grpId="0" build="allAtOnce"/>
      <p:bldP spid="21" grpId="0" build="allAtOnce"/>
      <p:bldP spid="22" grpId="0" build="allAtOnce"/>
    </p:bldLst>
  </p:timing>
</p:sld>
</file>

<file path=ppt/slides/slide2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2 CuadroTexto"/>
          <p:cNvSpPr txBox="1"/>
          <p:nvPr/>
        </p:nvSpPr>
        <p:spPr>
          <a:xfrm>
            <a:off x="683568" y="1227524"/>
            <a:ext cx="7776864" cy="3785652"/>
          </a:xfrm>
          <a:prstGeom prst="rect">
            <a:avLst/>
          </a:prstGeom>
          <a:noFill/>
        </p:spPr>
        <p:txBody>
          <a:bodyPr wrap="square" rtlCol="0">
            <a:spAutoFit/>
          </a:bodyPr>
          <a:lstStyle/>
          <a:p>
            <a:pPr marL="355600" indent="-355600" algn="just">
              <a:spcAft>
                <a:spcPts val="1200"/>
              </a:spcAft>
              <a:buFont typeface="Wingdings" pitchFamily="2" charset="2"/>
              <a:buChar char="Ø"/>
            </a:pPr>
            <a:r>
              <a:rPr lang="fr-FR" sz="2000" dirty="0" smtClean="0"/>
              <a:t>Savoir si nous avons réalisé ce que nous avions planifié.</a:t>
            </a:r>
          </a:p>
          <a:p>
            <a:pPr marL="355600" indent="-355600" algn="just">
              <a:spcAft>
                <a:spcPts val="1200"/>
              </a:spcAft>
              <a:buFont typeface="Wingdings" pitchFamily="2" charset="2"/>
              <a:buChar char="Ø"/>
            </a:pPr>
            <a:r>
              <a:rPr lang="fr-FR" sz="2000" dirty="0" smtClean="0"/>
              <a:t>Comprendre si le programme progresse vers les résultats désirés (modifications) - Ajuster la stratégie si nécessaire</a:t>
            </a:r>
          </a:p>
          <a:p>
            <a:pPr marL="355600" indent="-355600" algn="just">
              <a:spcAft>
                <a:spcPts val="1200"/>
              </a:spcAft>
              <a:buFont typeface="Wingdings" pitchFamily="2" charset="2"/>
              <a:buChar char="Ø"/>
            </a:pPr>
            <a:r>
              <a:rPr lang="fr-FR" sz="2000" dirty="0" smtClean="0"/>
              <a:t>Apprendre sur ce qui fonctionne / ne fonctionne pas - adapter et prendre des décisions sur la façon de procéder (nous aide à améliorer l'efficacité de nos interventions)</a:t>
            </a:r>
          </a:p>
          <a:p>
            <a:pPr marL="355600" indent="-355600" algn="just">
              <a:spcAft>
                <a:spcPts val="1200"/>
              </a:spcAft>
              <a:buFont typeface="Wingdings" pitchFamily="2" charset="2"/>
              <a:buChar char="Ø"/>
            </a:pPr>
            <a:r>
              <a:rPr lang="fr-FR" sz="2000" dirty="0" smtClean="0"/>
              <a:t>Rendre les comptes aux diverses parties prenantes (bénéficiaires, bailleurs de fonds, Gouvernement,  autres?)</a:t>
            </a:r>
          </a:p>
          <a:p>
            <a:pPr marL="355600" indent="-355600" algn="just">
              <a:spcAft>
                <a:spcPts val="1200"/>
              </a:spcAft>
              <a:buFont typeface="Wingdings" pitchFamily="2" charset="2"/>
              <a:buChar char="Ø"/>
            </a:pPr>
            <a:r>
              <a:rPr lang="fr-FR" sz="2000" dirty="0" smtClean="0"/>
              <a:t>Partager des apprentissages avec d’autres personnes qui travaillent sur des projets / idées similaires </a:t>
            </a:r>
          </a:p>
        </p:txBody>
      </p:sp>
      <p:sp>
        <p:nvSpPr>
          <p:cNvPr id="4" name="Title 3"/>
          <p:cNvSpPr>
            <a:spLocks noGrp="1"/>
          </p:cNvSpPr>
          <p:nvPr>
            <p:ph type="ctrTitle"/>
          </p:nvPr>
        </p:nvSpPr>
        <p:spPr>
          <a:xfrm>
            <a:off x="685800" y="404813"/>
            <a:ext cx="7772400" cy="503907"/>
          </a:xfrm>
        </p:spPr>
        <p:txBody>
          <a:bodyPr/>
          <a:lstStyle/>
          <a:p>
            <a:pPr algn="l" eaLnBrk="1" hangingPunct="1"/>
            <a:r>
              <a:rPr lang="en-GB" sz="3200" b="1" dirty="0" smtClean="0">
                <a:solidFill>
                  <a:srgbClr val="5A8B25"/>
                </a:solidFill>
                <a:latin typeface="Oxfam Global Headline" pitchFamily="34" charset="0"/>
              </a:rPr>
              <a:t>Pour quoi le sea?</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Text Box 7"/>
          <p:cNvSpPr txBox="1">
            <a:spLocks noChangeArrowheads="1"/>
          </p:cNvSpPr>
          <p:nvPr/>
        </p:nvSpPr>
        <p:spPr bwMode="auto">
          <a:xfrm>
            <a:off x="820738" y="503238"/>
            <a:ext cx="7488237" cy="517525"/>
          </a:xfrm>
          <a:prstGeom prst="rect">
            <a:avLst/>
          </a:prstGeom>
          <a:solidFill>
            <a:srgbClr val="92D050"/>
          </a:solidFill>
          <a:ln w="9525" algn="ctr">
            <a:noFill/>
            <a:miter lim="800000"/>
            <a:headEnd/>
            <a:tailEnd/>
          </a:ln>
        </p:spPr>
        <p:txBody>
          <a:bodyPr lIns="0" tIns="0" rIns="0" bIns="0"/>
          <a:lstStyle/>
          <a:p>
            <a:pPr eaLnBrk="0" hangingPunct="0">
              <a:lnSpc>
                <a:spcPts val="48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Le Système SEA</a:t>
            </a:r>
          </a:p>
        </p:txBody>
      </p:sp>
      <p:sp>
        <p:nvSpPr>
          <p:cNvPr id="11267" name="Text Box 8"/>
          <p:cNvSpPr txBox="1">
            <a:spLocks noChangeArrowheads="1"/>
          </p:cNvSpPr>
          <p:nvPr/>
        </p:nvSpPr>
        <p:spPr bwMode="auto">
          <a:xfrm>
            <a:off x="8440738" y="6129338"/>
            <a:ext cx="476250" cy="376237"/>
          </a:xfrm>
          <a:prstGeom prst="rect">
            <a:avLst/>
          </a:prstGeom>
          <a:noFill/>
          <a:ln w="9525">
            <a:noFill/>
            <a:round/>
            <a:headEnd/>
            <a:tailEnd/>
          </a:ln>
        </p:spPr>
        <p:txBody>
          <a:bodyPr wrap="none"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79719401-5975-4929-B60E-EB4AB1E256D9}" type="slidenum">
              <a:rPr lang="es-ES">
                <a:solidFill>
                  <a:srgbClr val="000000"/>
                </a:solidFill>
              </a:rPr>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24</a:t>
            </a:fld>
            <a:endParaRPr lang="es-ES">
              <a:solidFill>
                <a:srgbClr val="000000"/>
              </a:solidFill>
            </a:endParaRPr>
          </a:p>
        </p:txBody>
      </p:sp>
      <p:sp>
        <p:nvSpPr>
          <p:cNvPr id="11268" name="Rectangle 3"/>
          <p:cNvSpPr txBox="1">
            <a:spLocks noChangeArrowheads="1"/>
          </p:cNvSpPr>
          <p:nvPr/>
        </p:nvSpPr>
        <p:spPr bwMode="auto">
          <a:xfrm>
            <a:off x="271463" y="1130300"/>
            <a:ext cx="8572500" cy="4826000"/>
          </a:xfrm>
          <a:prstGeom prst="rect">
            <a:avLst/>
          </a:prstGeom>
          <a:noFill/>
          <a:ln w="9525">
            <a:noFill/>
            <a:miter lim="800000"/>
            <a:headEnd/>
            <a:tailEnd/>
          </a:ln>
        </p:spPr>
        <p:txBody>
          <a:bodyPr/>
          <a:lstStyle/>
          <a:p>
            <a:pPr defTabSz="457200">
              <a:lnSpc>
                <a:spcPct val="95000"/>
              </a:lnSpc>
            </a:pPr>
            <a:endParaRPr lang="es-ES" sz="3600" b="1">
              <a:solidFill>
                <a:srgbClr val="000000"/>
              </a:solidFill>
            </a:endParaRPr>
          </a:p>
        </p:txBody>
      </p:sp>
      <p:sp>
        <p:nvSpPr>
          <p:cNvPr id="29" name="22 Título"/>
          <p:cNvSpPr txBox="1">
            <a:spLocks/>
          </p:cNvSpPr>
          <p:nvPr/>
        </p:nvSpPr>
        <p:spPr>
          <a:xfrm>
            <a:off x="684213" y="1036638"/>
            <a:ext cx="7848600" cy="647700"/>
          </a:xfrm>
          <a:prstGeom prst="rect">
            <a:avLst/>
          </a:prstGeom>
        </p:spPr>
        <p:txBody>
          <a:bodyPr/>
          <a:lstStyle/>
          <a:p>
            <a:pPr>
              <a:lnSpc>
                <a:spcPts val="4800"/>
              </a:lnSpc>
              <a:defRPr/>
            </a:pPr>
            <a:r>
              <a:rPr lang="fr-FR" sz="3000" b="1" dirty="0">
                <a:solidFill>
                  <a:srgbClr val="009A4C"/>
                </a:solidFill>
                <a:latin typeface="+mn-lt"/>
                <a:ea typeface="+mj-ea"/>
                <a:cs typeface="+mj-cs"/>
              </a:rPr>
              <a:t>Grosso modo…</a:t>
            </a:r>
          </a:p>
        </p:txBody>
      </p:sp>
      <p:sp>
        <p:nvSpPr>
          <p:cNvPr id="11270" name="Text Box 5"/>
          <p:cNvSpPr txBox="1">
            <a:spLocks noChangeArrowheads="1"/>
          </p:cNvSpPr>
          <p:nvPr/>
        </p:nvSpPr>
        <p:spPr bwMode="auto">
          <a:xfrm>
            <a:off x="755650" y="1700808"/>
            <a:ext cx="4495800" cy="1200329"/>
          </a:xfrm>
          <a:prstGeom prst="rect">
            <a:avLst/>
          </a:prstGeom>
          <a:noFill/>
          <a:ln w="9525">
            <a:noFill/>
            <a:miter lim="800000"/>
            <a:headEnd/>
            <a:tailEnd/>
          </a:ln>
        </p:spPr>
        <p:txBody>
          <a:bodyPr>
            <a:spAutoFit/>
          </a:bodyPr>
          <a:lstStyle/>
          <a:p>
            <a:r>
              <a:rPr lang="fr-FR" b="1" dirty="0">
                <a:solidFill>
                  <a:srgbClr val="000000"/>
                </a:solidFill>
              </a:rPr>
              <a:t>La planification du projet, est-elle exécutée </a:t>
            </a:r>
            <a:r>
              <a:rPr lang="fr-FR" b="1" dirty="0" smtClean="0">
                <a:solidFill>
                  <a:srgbClr val="000000"/>
                </a:solidFill>
              </a:rPr>
              <a:t>correctement? Si </a:t>
            </a:r>
            <a:r>
              <a:rPr lang="fr-FR" b="1" dirty="0">
                <a:solidFill>
                  <a:srgbClr val="000000"/>
                </a:solidFill>
              </a:rPr>
              <a:t>non, pourquoi</a:t>
            </a:r>
            <a:r>
              <a:rPr lang="fr-FR" b="1" dirty="0" smtClean="0">
                <a:solidFill>
                  <a:srgbClr val="000000"/>
                </a:solidFill>
              </a:rPr>
              <a:t>? Quels </a:t>
            </a:r>
            <a:r>
              <a:rPr lang="fr-FR" b="1" dirty="0">
                <a:solidFill>
                  <a:srgbClr val="000000"/>
                </a:solidFill>
              </a:rPr>
              <a:t>changements doit-on faire</a:t>
            </a:r>
            <a:r>
              <a:rPr lang="fr-FR" b="1" dirty="0" smtClean="0">
                <a:solidFill>
                  <a:srgbClr val="000000"/>
                </a:solidFill>
              </a:rPr>
              <a:t>? Sommes-nous en route pour atteindre les résultats souhaités?</a:t>
            </a:r>
            <a:endParaRPr lang="fr-FR" b="1" dirty="0">
              <a:solidFill>
                <a:srgbClr val="000000"/>
              </a:solidFill>
            </a:endParaRPr>
          </a:p>
        </p:txBody>
      </p:sp>
      <p:sp>
        <p:nvSpPr>
          <p:cNvPr id="34" name="Text Box 7"/>
          <p:cNvSpPr txBox="1">
            <a:spLocks noChangeArrowheads="1"/>
          </p:cNvSpPr>
          <p:nvPr/>
        </p:nvSpPr>
        <p:spPr bwMode="auto">
          <a:xfrm>
            <a:off x="5940152" y="2132856"/>
            <a:ext cx="2283098" cy="369332"/>
          </a:xfrm>
          <a:prstGeom prst="rect">
            <a:avLst/>
          </a:prstGeom>
          <a:solidFill>
            <a:srgbClr val="92D050"/>
          </a:solidFill>
          <a:ln>
            <a:headEnd/>
            <a:tailEnd/>
          </a:ln>
        </p:spPr>
        <p:style>
          <a:lnRef idx="0">
            <a:schemeClr val="accent5"/>
          </a:lnRef>
          <a:fillRef idx="3">
            <a:schemeClr val="accent5"/>
          </a:fillRef>
          <a:effectRef idx="3">
            <a:schemeClr val="accent5"/>
          </a:effectRef>
          <a:fontRef idx="minor">
            <a:schemeClr val="lt1"/>
          </a:fontRef>
        </p:style>
        <p:txBody>
          <a:bodyPr wrap="square" anchor="ctr">
            <a:spAutoFit/>
          </a:bodyPr>
          <a:lstStyle/>
          <a:p>
            <a:pPr>
              <a:spcBef>
                <a:spcPct val="50000"/>
              </a:spcBef>
              <a:defRPr/>
            </a:pPr>
            <a:r>
              <a:rPr lang="fr-FR" b="1" dirty="0" smtClean="0">
                <a:solidFill>
                  <a:srgbClr val="000000"/>
                </a:solidFill>
              </a:rPr>
              <a:t>SUIVI</a:t>
            </a:r>
            <a:endParaRPr lang="fr-FR" b="1" dirty="0">
              <a:solidFill>
                <a:srgbClr val="000000"/>
              </a:solidFill>
            </a:endParaRPr>
          </a:p>
        </p:txBody>
      </p:sp>
      <p:sp>
        <p:nvSpPr>
          <p:cNvPr id="11275" name="Text Box 9"/>
          <p:cNvSpPr txBox="1">
            <a:spLocks noChangeArrowheads="1"/>
          </p:cNvSpPr>
          <p:nvPr/>
        </p:nvSpPr>
        <p:spPr bwMode="auto">
          <a:xfrm>
            <a:off x="755576" y="3140968"/>
            <a:ext cx="4267200" cy="923330"/>
          </a:xfrm>
          <a:prstGeom prst="rect">
            <a:avLst/>
          </a:prstGeom>
          <a:noFill/>
          <a:ln w="9525">
            <a:noFill/>
            <a:miter lim="800000"/>
            <a:headEnd/>
            <a:tailEnd/>
          </a:ln>
        </p:spPr>
        <p:txBody>
          <a:bodyPr>
            <a:spAutoFit/>
          </a:bodyPr>
          <a:lstStyle/>
          <a:p>
            <a:r>
              <a:rPr lang="fr-FR" b="1" dirty="0">
                <a:solidFill>
                  <a:srgbClr val="000000"/>
                </a:solidFill>
              </a:rPr>
              <a:t>Est-ce que le projet a été une bonne idée</a:t>
            </a:r>
            <a:r>
              <a:rPr lang="fr-FR" b="1" dirty="0" smtClean="0">
                <a:solidFill>
                  <a:srgbClr val="000000"/>
                </a:solidFill>
              </a:rPr>
              <a:t>?</a:t>
            </a:r>
          </a:p>
          <a:p>
            <a:r>
              <a:rPr lang="fr-FR" b="1" dirty="0" smtClean="0">
                <a:solidFill>
                  <a:srgbClr val="000000"/>
                </a:solidFill>
              </a:rPr>
              <a:t>Avons-nous atteint ce que nous voulions atteindre?</a:t>
            </a:r>
            <a:endParaRPr lang="fr-FR" b="1" dirty="0">
              <a:solidFill>
                <a:srgbClr val="000000"/>
              </a:solidFill>
            </a:endParaRPr>
          </a:p>
        </p:txBody>
      </p:sp>
      <p:sp>
        <p:nvSpPr>
          <p:cNvPr id="38" name="Text Box 12"/>
          <p:cNvSpPr txBox="1">
            <a:spLocks noChangeArrowheads="1"/>
          </p:cNvSpPr>
          <p:nvPr/>
        </p:nvSpPr>
        <p:spPr bwMode="auto">
          <a:xfrm>
            <a:off x="5937250" y="3284984"/>
            <a:ext cx="2286000" cy="369888"/>
          </a:xfrm>
          <a:prstGeom prst="rect">
            <a:avLst/>
          </a:prstGeom>
          <a:solidFill>
            <a:srgbClr val="92D050"/>
          </a:solidFill>
          <a:ln>
            <a:headEnd/>
            <a:tailEnd/>
          </a:ln>
        </p:spPr>
        <p:style>
          <a:lnRef idx="0">
            <a:schemeClr val="accent5"/>
          </a:lnRef>
          <a:fillRef idx="3">
            <a:schemeClr val="accent5"/>
          </a:fillRef>
          <a:effectRef idx="3">
            <a:schemeClr val="accent5"/>
          </a:effectRef>
          <a:fontRef idx="minor">
            <a:schemeClr val="lt1"/>
          </a:fontRef>
        </p:style>
        <p:txBody>
          <a:bodyPr>
            <a:spAutoFit/>
          </a:bodyPr>
          <a:lstStyle/>
          <a:p>
            <a:pPr>
              <a:spcBef>
                <a:spcPct val="50000"/>
              </a:spcBef>
              <a:defRPr/>
            </a:pPr>
            <a:r>
              <a:rPr lang="fr-FR" b="1" dirty="0">
                <a:solidFill>
                  <a:srgbClr val="000000"/>
                </a:solidFill>
              </a:rPr>
              <a:t>EVALUATION</a:t>
            </a:r>
          </a:p>
        </p:txBody>
      </p:sp>
      <p:sp>
        <p:nvSpPr>
          <p:cNvPr id="11280" name="Text Box 14"/>
          <p:cNvSpPr txBox="1">
            <a:spLocks noChangeArrowheads="1"/>
          </p:cNvSpPr>
          <p:nvPr/>
        </p:nvSpPr>
        <p:spPr bwMode="auto">
          <a:xfrm>
            <a:off x="773535" y="4355812"/>
            <a:ext cx="4419600" cy="369332"/>
          </a:xfrm>
          <a:prstGeom prst="rect">
            <a:avLst/>
          </a:prstGeom>
          <a:noFill/>
          <a:ln w="9525">
            <a:noFill/>
            <a:miter lim="800000"/>
            <a:headEnd/>
            <a:tailEnd/>
          </a:ln>
        </p:spPr>
        <p:txBody>
          <a:bodyPr>
            <a:spAutoFit/>
          </a:bodyPr>
          <a:lstStyle/>
          <a:p>
            <a:r>
              <a:rPr lang="fr-FR" b="1" dirty="0">
                <a:solidFill>
                  <a:srgbClr val="000000"/>
                </a:solidFill>
              </a:rPr>
              <a:t>Quelles leçons doit-on </a:t>
            </a:r>
            <a:r>
              <a:rPr lang="fr-FR" b="1" dirty="0" smtClean="0">
                <a:solidFill>
                  <a:srgbClr val="000000"/>
                </a:solidFill>
              </a:rPr>
              <a:t>apprendre? </a:t>
            </a:r>
            <a:endParaRPr lang="fr-FR" b="1" dirty="0">
              <a:solidFill>
                <a:srgbClr val="000000"/>
              </a:solidFill>
            </a:endParaRPr>
          </a:p>
        </p:txBody>
      </p:sp>
      <p:sp>
        <p:nvSpPr>
          <p:cNvPr id="41" name="Text Box 17"/>
          <p:cNvSpPr txBox="1">
            <a:spLocks noChangeArrowheads="1"/>
          </p:cNvSpPr>
          <p:nvPr/>
        </p:nvSpPr>
        <p:spPr bwMode="auto">
          <a:xfrm>
            <a:off x="5959662" y="4355256"/>
            <a:ext cx="2283385" cy="369888"/>
          </a:xfrm>
          <a:prstGeom prst="rect">
            <a:avLst/>
          </a:prstGeom>
          <a:solidFill>
            <a:srgbClr val="92D050"/>
          </a:solidFill>
          <a:ln>
            <a:headEnd/>
            <a:tailEnd/>
          </a:ln>
        </p:spPr>
        <p:style>
          <a:lnRef idx="0">
            <a:schemeClr val="accent5"/>
          </a:lnRef>
          <a:fillRef idx="3">
            <a:schemeClr val="accent5"/>
          </a:fillRef>
          <a:effectRef idx="3">
            <a:schemeClr val="accent5"/>
          </a:effectRef>
          <a:fontRef idx="minor">
            <a:schemeClr val="lt1"/>
          </a:fontRef>
        </p:style>
        <p:txBody>
          <a:bodyPr>
            <a:spAutoFit/>
          </a:bodyPr>
          <a:lstStyle/>
          <a:p>
            <a:pPr>
              <a:spcBef>
                <a:spcPct val="50000"/>
              </a:spcBef>
              <a:defRPr/>
            </a:pPr>
            <a:r>
              <a:rPr lang="fr-FR" b="1" dirty="0">
                <a:solidFill>
                  <a:srgbClr val="000000"/>
                </a:solidFill>
              </a:rPr>
              <a:t>APPRENTISSAGE</a:t>
            </a:r>
          </a:p>
        </p:txBody>
      </p:sp>
      <p:sp>
        <p:nvSpPr>
          <p:cNvPr id="11285" name="Text Box 14"/>
          <p:cNvSpPr txBox="1">
            <a:spLocks noChangeArrowheads="1"/>
          </p:cNvSpPr>
          <p:nvPr/>
        </p:nvSpPr>
        <p:spPr bwMode="auto">
          <a:xfrm>
            <a:off x="782564" y="5385990"/>
            <a:ext cx="4419600" cy="923330"/>
          </a:xfrm>
          <a:prstGeom prst="rect">
            <a:avLst/>
          </a:prstGeom>
          <a:noFill/>
          <a:ln w="9525">
            <a:noFill/>
            <a:miter lim="800000"/>
            <a:headEnd/>
            <a:tailEnd/>
          </a:ln>
        </p:spPr>
        <p:txBody>
          <a:bodyPr>
            <a:spAutoFit/>
          </a:bodyPr>
          <a:lstStyle/>
          <a:p>
            <a:r>
              <a:rPr lang="fr-FR" b="1" dirty="0">
                <a:solidFill>
                  <a:srgbClr val="000000"/>
                </a:solidFill>
              </a:rPr>
              <a:t>Il existe des forums/ espaces et mécanismes où </a:t>
            </a:r>
            <a:r>
              <a:rPr lang="fr-FR" b="1" dirty="0" smtClean="0">
                <a:solidFill>
                  <a:srgbClr val="000000"/>
                </a:solidFill>
              </a:rPr>
              <a:t>les </a:t>
            </a:r>
            <a:r>
              <a:rPr lang="fr-FR" b="1" dirty="0">
                <a:solidFill>
                  <a:srgbClr val="000000"/>
                </a:solidFill>
              </a:rPr>
              <a:t>bénéficiaires peuvent nous demander </a:t>
            </a:r>
            <a:br>
              <a:rPr lang="fr-FR" b="1" dirty="0">
                <a:solidFill>
                  <a:srgbClr val="000000"/>
                </a:solidFill>
              </a:rPr>
            </a:br>
            <a:r>
              <a:rPr lang="fr-FR" b="1" dirty="0">
                <a:solidFill>
                  <a:srgbClr val="000000"/>
                </a:solidFill>
              </a:rPr>
              <a:t>responsabilité de projet?</a:t>
            </a:r>
          </a:p>
        </p:txBody>
      </p:sp>
      <p:sp>
        <p:nvSpPr>
          <p:cNvPr id="44" name="Text Box 17"/>
          <p:cNvSpPr txBox="1">
            <a:spLocks noChangeArrowheads="1"/>
          </p:cNvSpPr>
          <p:nvPr/>
        </p:nvSpPr>
        <p:spPr bwMode="auto">
          <a:xfrm>
            <a:off x="5964145" y="5253007"/>
            <a:ext cx="2280263" cy="1200329"/>
          </a:xfrm>
          <a:prstGeom prst="rect">
            <a:avLst/>
          </a:prstGeom>
          <a:solidFill>
            <a:srgbClr val="92D050"/>
          </a:solidFill>
          <a:ln>
            <a:headEnd/>
            <a:tailEnd/>
          </a:ln>
        </p:spPr>
        <p:style>
          <a:lnRef idx="0">
            <a:schemeClr val="accent5"/>
          </a:lnRef>
          <a:fillRef idx="3">
            <a:schemeClr val="accent5"/>
          </a:fillRef>
          <a:effectRef idx="3">
            <a:schemeClr val="accent5"/>
          </a:effectRef>
          <a:fontRef idx="minor">
            <a:schemeClr val="lt1"/>
          </a:fontRef>
        </p:style>
        <p:txBody>
          <a:bodyPr wrap="square">
            <a:spAutoFit/>
          </a:bodyPr>
          <a:lstStyle/>
          <a:p>
            <a:pPr>
              <a:spcBef>
                <a:spcPct val="50000"/>
              </a:spcBef>
              <a:defRPr/>
            </a:pPr>
            <a:r>
              <a:rPr lang="fr-FR" b="1" dirty="0">
                <a:solidFill>
                  <a:srgbClr val="000000"/>
                </a:solidFill>
              </a:rPr>
              <a:t>REDDITIONS DE COMPTE ET TRANSPARENCE (REDEVABILITÉ)</a:t>
            </a:r>
          </a:p>
        </p:txBody>
      </p:sp>
      <p:sp>
        <p:nvSpPr>
          <p:cNvPr id="18" name="17 Cerrar llave"/>
          <p:cNvSpPr/>
          <p:nvPr/>
        </p:nvSpPr>
        <p:spPr>
          <a:xfrm>
            <a:off x="5292080" y="1772816"/>
            <a:ext cx="360040" cy="108012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0" name="19 Cerrar llave"/>
          <p:cNvSpPr/>
          <p:nvPr/>
        </p:nvSpPr>
        <p:spPr>
          <a:xfrm>
            <a:off x="5292080" y="3212976"/>
            <a:ext cx="288032" cy="57606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1" name="20 Cerrar llave"/>
          <p:cNvSpPr/>
          <p:nvPr/>
        </p:nvSpPr>
        <p:spPr>
          <a:xfrm>
            <a:off x="5292080" y="4293096"/>
            <a:ext cx="288032" cy="57606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2" name="21 Cerrar llave"/>
          <p:cNvSpPr/>
          <p:nvPr/>
        </p:nvSpPr>
        <p:spPr>
          <a:xfrm>
            <a:off x="5292080" y="5484960"/>
            <a:ext cx="288032" cy="57606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27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28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28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0" grpId="0"/>
      <p:bldP spid="11275" grpId="0"/>
      <p:bldP spid="11280" grpId="0"/>
      <p:bldP spid="11285" grpId="0"/>
      <p:bldP spid="18" grpId="0" animBg="1"/>
      <p:bldP spid="20" grpId="0" animBg="1"/>
      <p:bldP spid="21" grpId="0" animBg="1"/>
      <p:bldP spid="2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Text Box 7"/>
          <p:cNvSpPr txBox="1">
            <a:spLocks noChangeArrowheads="1"/>
          </p:cNvSpPr>
          <p:nvPr/>
        </p:nvSpPr>
        <p:spPr bwMode="auto">
          <a:xfrm>
            <a:off x="820738" y="503238"/>
            <a:ext cx="7488237" cy="517525"/>
          </a:xfrm>
          <a:prstGeom prst="rect">
            <a:avLst/>
          </a:prstGeom>
          <a:solidFill>
            <a:srgbClr val="92D050"/>
          </a:solidFill>
          <a:ln w="9525" algn="ctr">
            <a:noFill/>
            <a:miter lim="800000"/>
            <a:headEnd/>
            <a:tailEnd/>
          </a:ln>
        </p:spPr>
        <p:txBody>
          <a:bodyPr lIns="0" tIns="0" rIns="0" bIns="0"/>
          <a:lstStyle/>
          <a:p>
            <a:pPr eaLnBrk="0" hangingPunct="0">
              <a:lnSpc>
                <a:spcPts val="48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Le Système SEA</a:t>
            </a:r>
          </a:p>
        </p:txBody>
      </p:sp>
      <p:sp>
        <p:nvSpPr>
          <p:cNvPr id="12291" name="Text Box 8"/>
          <p:cNvSpPr txBox="1">
            <a:spLocks noChangeArrowheads="1"/>
          </p:cNvSpPr>
          <p:nvPr/>
        </p:nvSpPr>
        <p:spPr bwMode="auto">
          <a:xfrm>
            <a:off x="8440738" y="6129338"/>
            <a:ext cx="476250" cy="376237"/>
          </a:xfrm>
          <a:prstGeom prst="rect">
            <a:avLst/>
          </a:prstGeom>
          <a:noFill/>
          <a:ln w="9525">
            <a:noFill/>
            <a:round/>
            <a:headEnd/>
            <a:tailEnd/>
          </a:ln>
        </p:spPr>
        <p:txBody>
          <a:bodyPr wrap="none"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5C9B2391-7E90-4E8A-AAAA-750F583548CD}" type="slidenum">
              <a:rPr lang="es-ES">
                <a:solidFill>
                  <a:srgbClr val="000000"/>
                </a:solidFill>
              </a:rPr>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25</a:t>
            </a:fld>
            <a:endParaRPr lang="es-ES">
              <a:solidFill>
                <a:srgbClr val="000000"/>
              </a:solidFill>
            </a:endParaRPr>
          </a:p>
        </p:txBody>
      </p:sp>
      <p:sp>
        <p:nvSpPr>
          <p:cNvPr id="12292" name="Rectangle 3"/>
          <p:cNvSpPr txBox="1">
            <a:spLocks noChangeArrowheads="1"/>
          </p:cNvSpPr>
          <p:nvPr/>
        </p:nvSpPr>
        <p:spPr bwMode="auto">
          <a:xfrm>
            <a:off x="271463" y="1130300"/>
            <a:ext cx="8572500" cy="4826000"/>
          </a:xfrm>
          <a:prstGeom prst="rect">
            <a:avLst/>
          </a:prstGeom>
          <a:noFill/>
          <a:ln w="9525">
            <a:noFill/>
            <a:miter lim="800000"/>
            <a:headEnd/>
            <a:tailEnd/>
          </a:ln>
        </p:spPr>
        <p:txBody>
          <a:bodyPr/>
          <a:lstStyle/>
          <a:p>
            <a:pPr defTabSz="457200">
              <a:lnSpc>
                <a:spcPct val="95000"/>
              </a:lnSpc>
            </a:pPr>
            <a:endParaRPr lang="es-ES" sz="3600" b="1">
              <a:solidFill>
                <a:srgbClr val="000000"/>
              </a:solidFill>
            </a:endParaRPr>
          </a:p>
        </p:txBody>
      </p:sp>
      <p:sp>
        <p:nvSpPr>
          <p:cNvPr id="18" name="Rectangle 5"/>
          <p:cNvSpPr txBox="1">
            <a:spLocks noChangeArrowheads="1"/>
          </p:cNvSpPr>
          <p:nvPr/>
        </p:nvSpPr>
        <p:spPr>
          <a:xfrm>
            <a:off x="684213" y="1493838"/>
            <a:ext cx="3632200" cy="1790700"/>
          </a:xfrm>
          <a:prstGeom prst="rect">
            <a:avLst/>
          </a:prstGeom>
        </p:spPr>
        <p:txBody>
          <a:bodyPr/>
          <a:lstStyle/>
          <a:p>
            <a:pPr eaLnBrk="0" hangingPunct="0">
              <a:lnSpc>
                <a:spcPts val="4800"/>
              </a:lnSpc>
              <a:defRPr/>
            </a:pPr>
            <a:r>
              <a:rPr lang="fr-FR" sz="3600" b="1" dirty="0">
                <a:solidFill>
                  <a:srgbClr val="009A4C"/>
                </a:solidFill>
                <a:latin typeface="+mn-lt"/>
                <a:ea typeface="+mj-ea"/>
                <a:cs typeface="+mj-cs"/>
              </a:rPr>
              <a:t>Et ne pas avoir a recourir à ça…</a:t>
            </a:r>
          </a:p>
        </p:txBody>
      </p:sp>
      <p:pic>
        <p:nvPicPr>
          <p:cNvPr id="12294" name="Picture 7" descr="bola-de-cristal"/>
          <p:cNvPicPr>
            <a:picLocks noChangeAspect="1" noChangeArrowheads="1"/>
          </p:cNvPicPr>
          <p:nvPr/>
        </p:nvPicPr>
        <p:blipFill>
          <a:blip r:embed="rId3" cstate="print"/>
          <a:srcRect/>
          <a:stretch>
            <a:fillRect/>
          </a:stretch>
        </p:blipFill>
        <p:spPr bwMode="auto">
          <a:xfrm>
            <a:off x="4500563" y="1298575"/>
            <a:ext cx="3870325" cy="486727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ox(in)">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2294"/>
                                        </p:tgtEl>
                                        <p:attrNameLst>
                                          <p:attrName>style.visibility</p:attrName>
                                        </p:attrNameLst>
                                      </p:cBhvr>
                                      <p:to>
                                        <p:strVal val="visible"/>
                                      </p:to>
                                    </p:set>
                                    <p:animEffect transition="in" filter="box(in)">
                                      <p:cBhvr>
                                        <p:cTn id="12" dur="500"/>
                                        <p:tgtEl>
                                          <p:spTgt spid="12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r>
              <a:rPr lang="fr-FR" dirty="0" smtClean="0"/>
              <a:t>Aspects importants à considérer:</a:t>
            </a:r>
            <a:endParaRPr lang="fr-FR" dirty="0"/>
          </a:p>
        </p:txBody>
      </p:sp>
      <p:sp>
        <p:nvSpPr>
          <p:cNvPr id="133123" name="Rectangle 3"/>
          <p:cNvSpPr>
            <a:spLocks noGrp="1" noChangeArrowheads="1"/>
          </p:cNvSpPr>
          <p:nvPr>
            <p:ph idx="1"/>
          </p:nvPr>
        </p:nvSpPr>
        <p:spPr/>
        <p:txBody>
          <a:bodyPr/>
          <a:lstStyle/>
          <a:p>
            <a:pPr>
              <a:spcAft>
                <a:spcPts val="1200"/>
              </a:spcAft>
            </a:pPr>
            <a:r>
              <a:rPr lang="fr-FR" sz="2400" dirty="0" smtClean="0"/>
              <a:t>Budgétiser le SEA! </a:t>
            </a:r>
          </a:p>
          <a:p>
            <a:pPr>
              <a:spcAft>
                <a:spcPts val="1200"/>
              </a:spcAft>
            </a:pPr>
            <a:r>
              <a:rPr lang="fr-FR" sz="2400" dirty="0" smtClean="0"/>
              <a:t>Développer et renforcer les capacités </a:t>
            </a:r>
          </a:p>
          <a:p>
            <a:pPr>
              <a:spcAft>
                <a:spcPts val="1200"/>
              </a:spcAft>
            </a:pPr>
            <a:r>
              <a:rPr lang="fr-FR" sz="2400" dirty="0" smtClean="0"/>
              <a:t>SEA est beaucoup plus que recruter des consultants pour les évaluations externes </a:t>
            </a:r>
          </a:p>
          <a:p>
            <a:pPr>
              <a:spcAft>
                <a:spcPts val="1200"/>
              </a:spcAft>
            </a:pPr>
            <a:r>
              <a:rPr lang="fr-FR" sz="2400" dirty="0" smtClean="0"/>
              <a:t>Considérer le SEA comme un outil de gestion</a:t>
            </a:r>
          </a:p>
          <a:p>
            <a:pPr>
              <a:spcAft>
                <a:spcPts val="1200"/>
              </a:spcAft>
            </a:pPr>
            <a:r>
              <a:rPr lang="fr-FR" sz="2400" dirty="0" smtClean="0"/>
              <a:t>Le SEA est stratégique et politique</a:t>
            </a:r>
          </a:p>
          <a:p>
            <a:pPr>
              <a:buFont typeface="Wingdings" pitchFamily="2" charset="2"/>
              <a:buNone/>
            </a:pPr>
            <a:endParaRPr lang="fr-FR" sz="2400"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8674" name="Picture 2" descr="D:\MGhazzaoui\Desktop\LANA meal training\Cartoon 3.jpg"/>
          <p:cNvPicPr>
            <a:picLocks noChangeAspect="1" noChangeArrowheads="1"/>
          </p:cNvPicPr>
          <p:nvPr/>
        </p:nvPicPr>
        <p:blipFill>
          <a:blip r:embed="rId3" cstate="print"/>
          <a:srcRect/>
          <a:stretch>
            <a:fillRect/>
          </a:stretch>
        </p:blipFill>
        <p:spPr bwMode="auto">
          <a:xfrm>
            <a:off x="1143000" y="685800"/>
            <a:ext cx="6248400" cy="5024438"/>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r>
              <a:rPr lang="es-ES" dirty="0" smtClean="0"/>
              <a:t>En </a:t>
            </a:r>
            <a:r>
              <a:rPr lang="es-ES" dirty="0" err="1" smtClean="0"/>
              <a:t>Groupes</a:t>
            </a:r>
            <a:endParaRPr lang="es-ES" dirty="0"/>
          </a:p>
        </p:txBody>
      </p:sp>
      <p:pic>
        <p:nvPicPr>
          <p:cNvPr id="126989" name="Picture 13" descr="Pensamiento colectivo"/>
          <p:cNvPicPr>
            <a:picLocks noGrp="1" noChangeAspect="1" noChangeArrowheads="1"/>
          </p:cNvPicPr>
          <p:nvPr>
            <p:ph sz="half" idx="1"/>
          </p:nvPr>
        </p:nvPicPr>
        <p:blipFill>
          <a:blip r:embed="rId3" cstate="print"/>
          <a:srcRect/>
          <a:stretch>
            <a:fillRect/>
          </a:stretch>
        </p:blipFill>
        <p:spPr>
          <a:xfrm>
            <a:off x="323850" y="1436688"/>
            <a:ext cx="3921125" cy="3144837"/>
          </a:xfrm>
          <a:noFill/>
          <a:ln/>
        </p:spPr>
      </p:pic>
      <p:sp>
        <p:nvSpPr>
          <p:cNvPr id="126981" name="Rectangle 5"/>
          <p:cNvSpPr>
            <a:spLocks noGrp="1" noChangeArrowheads="1"/>
          </p:cNvSpPr>
          <p:nvPr>
            <p:ph type="body" sz="half" idx="2"/>
          </p:nvPr>
        </p:nvSpPr>
        <p:spPr>
          <a:xfrm>
            <a:off x="4684713" y="1341438"/>
            <a:ext cx="3848100" cy="2519362"/>
          </a:xfrm>
        </p:spPr>
        <p:txBody>
          <a:bodyPr/>
          <a:lstStyle/>
          <a:p>
            <a:r>
              <a:rPr lang="fr-FR" sz="2400" dirty="0" smtClean="0"/>
              <a:t>Quelles caractéristiques nous voulons que notre SSEA possède</a:t>
            </a:r>
            <a:r>
              <a:rPr lang="es-ES" sz="2400" dirty="0" smtClean="0"/>
              <a:t>?</a:t>
            </a:r>
            <a:endParaRPr lang="es-ES" sz="2400" dirty="0"/>
          </a:p>
          <a:p>
            <a:r>
              <a:rPr lang="fr-FR" sz="2400" dirty="0" smtClean="0"/>
              <a:t>Pour quelles choses spécifiques nous servira? (les objectifs principaux)</a:t>
            </a:r>
            <a:endParaRPr lang="fr-FR" sz="2400" dirty="0"/>
          </a:p>
        </p:txBody>
      </p:sp>
      <p:sp>
        <p:nvSpPr>
          <p:cNvPr id="126987" name="Text Box 11"/>
          <p:cNvSpPr txBox="1">
            <a:spLocks noChangeArrowheads="1"/>
          </p:cNvSpPr>
          <p:nvPr/>
        </p:nvSpPr>
        <p:spPr bwMode="auto">
          <a:xfrm>
            <a:off x="4211638" y="4076700"/>
            <a:ext cx="4968875" cy="1922463"/>
          </a:xfrm>
          <a:prstGeom prst="rect">
            <a:avLst/>
          </a:prstGeom>
          <a:noFill/>
          <a:ln w="9525">
            <a:noFill/>
            <a:miter lim="800000"/>
            <a:headEnd/>
            <a:tailEnd/>
          </a:ln>
          <a:effectLst/>
        </p:spPr>
        <p:txBody>
          <a:bodyPr>
            <a:spAutoFit/>
          </a:bodyPr>
          <a:lstStyle/>
          <a:p>
            <a:pPr algn="ctr">
              <a:spcBef>
                <a:spcPct val="50000"/>
              </a:spcBef>
            </a:pPr>
            <a:r>
              <a:rPr lang="es-ES" sz="4800" dirty="0">
                <a:solidFill>
                  <a:srgbClr val="61A534"/>
                </a:solidFill>
              </a:rPr>
              <a:t>1 </a:t>
            </a:r>
            <a:r>
              <a:rPr lang="es-ES" sz="4800" dirty="0" err="1" smtClean="0">
                <a:solidFill>
                  <a:srgbClr val="61A534"/>
                </a:solidFill>
              </a:rPr>
              <a:t>idée</a:t>
            </a:r>
            <a:r>
              <a:rPr lang="es-ES" sz="4800" dirty="0" smtClean="0">
                <a:solidFill>
                  <a:srgbClr val="61A534"/>
                </a:solidFill>
              </a:rPr>
              <a:t> / </a:t>
            </a:r>
            <a:r>
              <a:rPr lang="es-ES" sz="4800" dirty="0" err="1" smtClean="0">
                <a:solidFill>
                  <a:srgbClr val="61A534"/>
                </a:solidFill>
              </a:rPr>
              <a:t>carte</a:t>
            </a:r>
            <a:endParaRPr lang="es-ES" sz="4800" dirty="0">
              <a:solidFill>
                <a:srgbClr val="61A534"/>
              </a:solidFill>
            </a:endParaRPr>
          </a:p>
          <a:p>
            <a:pPr algn="ctr">
              <a:spcBef>
                <a:spcPct val="50000"/>
              </a:spcBef>
            </a:pPr>
            <a:r>
              <a:rPr lang="es-ES" sz="4800" dirty="0">
                <a:solidFill>
                  <a:srgbClr val="61A534"/>
                </a:solidFill>
              </a:rPr>
              <a:t> </a:t>
            </a:r>
            <a:r>
              <a:rPr lang="es-ES" sz="4800" dirty="0" smtClean="0">
                <a:solidFill>
                  <a:srgbClr val="61A534"/>
                </a:solidFill>
              </a:rPr>
              <a:t>10 minutes</a:t>
            </a:r>
            <a:r>
              <a:rPr lang="es-ES" sz="4800" dirty="0">
                <a:solidFill>
                  <a:srgbClr val="61A534"/>
                </a:solidFill>
              </a:rPr>
              <a:t>!</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ctrTitle"/>
          </p:nvPr>
        </p:nvSpPr>
        <p:spPr>
          <a:xfrm>
            <a:off x="400050" y="2265933"/>
            <a:ext cx="8466138" cy="1235075"/>
          </a:xfrm>
        </p:spPr>
        <p:txBody>
          <a:bodyPr/>
          <a:lstStyle/>
          <a:p>
            <a:pPr algn="ctr"/>
            <a:r>
              <a:rPr lang="fr-FR" sz="4400" dirty="0">
                <a:ea typeface="MS PGothic" pitchFamily="34" charset="-128"/>
              </a:rPr>
              <a:t>Le Suivi</a:t>
            </a:r>
            <a:br>
              <a:rPr lang="fr-FR" sz="4400" dirty="0">
                <a:ea typeface="MS PGothic" pitchFamily="34" charset="-128"/>
              </a:rPr>
            </a:br>
            <a:endParaRPr lang="fr-FR" sz="4400" i="1" dirty="0">
              <a:ea typeface="MS PGothic" pitchFamily="34"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3"/>
          <p:cNvSpPr txBox="1">
            <a:spLocks noChangeArrowheads="1"/>
          </p:cNvSpPr>
          <p:nvPr/>
        </p:nvSpPr>
        <p:spPr bwMode="auto">
          <a:xfrm>
            <a:off x="468313" y="1557338"/>
            <a:ext cx="8237537" cy="1511300"/>
          </a:xfrm>
          <a:prstGeom prst="rect">
            <a:avLst/>
          </a:prstGeom>
          <a:noFill/>
          <a:ln w="9525">
            <a:noFill/>
            <a:round/>
            <a:headEnd/>
            <a:tailEnd/>
          </a:ln>
        </p:spPr>
        <p:txBody>
          <a:bodyPr lIns="90000" tIns="46800" rIns="90000" bIns="46800"/>
          <a:lstStyle/>
          <a:p>
            <a:pPr marL="354013" indent="-354013" fontAlgn="base">
              <a:spcBef>
                <a:spcPts val="1063"/>
              </a:spcBef>
              <a:spcAft>
                <a:spcPts val="538"/>
              </a:spcAft>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sz="2800" b="1" dirty="0" smtClean="0">
                <a:solidFill>
                  <a:srgbClr val="008000"/>
                </a:solidFill>
                <a:cs typeface="Times New Roman" pitchFamily="18" charset="0"/>
              </a:rPr>
              <a:t>				</a:t>
            </a:r>
          </a:p>
        </p:txBody>
      </p:sp>
      <p:sp>
        <p:nvSpPr>
          <p:cNvPr id="8" name="7 CuadroTexto"/>
          <p:cNvSpPr txBox="1">
            <a:spLocks noChangeArrowheads="1"/>
          </p:cNvSpPr>
          <p:nvPr/>
        </p:nvSpPr>
        <p:spPr bwMode="auto">
          <a:xfrm>
            <a:off x="611188" y="2852936"/>
            <a:ext cx="4032250" cy="851515"/>
          </a:xfrm>
          <a:prstGeom prst="rect">
            <a:avLst/>
          </a:prstGeom>
          <a:noFill/>
          <a:ln w="9525">
            <a:noFill/>
            <a:miter lim="800000"/>
            <a:headEnd/>
            <a:tailEnd/>
          </a:ln>
        </p:spPr>
        <p:txBody>
          <a:bodyPr>
            <a:spAutoFit/>
          </a:bodyPr>
          <a:lstStyle/>
          <a:p>
            <a:pPr marL="354013" indent="-354013" fontAlgn="base">
              <a:spcBef>
                <a:spcPts val="1063"/>
              </a:spcBef>
              <a:spcAft>
                <a:spcPts val="538"/>
              </a:spcAft>
              <a:buFont typeface="Times New Roman" pitchFamily="18" charset="0"/>
              <a:buAutoNum type="arabicParenR"/>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b="1" dirty="0" smtClean="0">
                <a:solidFill>
                  <a:srgbClr val="000000"/>
                </a:solidFill>
                <a:cs typeface="Times New Roman" pitchFamily="18" charset="0"/>
              </a:rPr>
              <a:t>Nom, organisation, région </a:t>
            </a:r>
          </a:p>
          <a:p>
            <a:pPr marL="354013" indent="-354013" fontAlgn="base">
              <a:spcBef>
                <a:spcPts val="1063"/>
              </a:spcBef>
              <a:spcAft>
                <a:spcPts val="538"/>
              </a:spcAft>
              <a:buFont typeface="Times New Roman" pitchFamily="18" charset="0"/>
              <a:buAutoNum type="arabicParenR"/>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b="1" dirty="0" smtClean="0">
                <a:solidFill>
                  <a:srgbClr val="000000"/>
                </a:solidFill>
                <a:cs typeface="Times New Roman" pitchFamily="18" charset="0"/>
              </a:rPr>
              <a:t>Votre rôle dans le projet</a:t>
            </a:r>
          </a:p>
        </p:txBody>
      </p:sp>
      <p:sp>
        <p:nvSpPr>
          <p:cNvPr id="9" name="Titel 6"/>
          <p:cNvSpPr>
            <a:spLocks noGrp="1"/>
          </p:cNvSpPr>
          <p:nvPr>
            <p:ph type="title"/>
          </p:nvPr>
        </p:nvSpPr>
        <p:spPr>
          <a:xfrm>
            <a:off x="457200" y="274638"/>
            <a:ext cx="8229600" cy="719137"/>
          </a:xfrm>
          <a:noFill/>
          <a:ln w="9525">
            <a:noFill/>
            <a:miter lim="800000"/>
            <a:headEnd/>
            <a:tailEnd/>
          </a:ln>
        </p:spPr>
        <p:txBody>
          <a:bodyPr vert="horz" wrap="square" lIns="91440" tIns="45720" rIns="91440" bIns="45720" numCol="1" anchor="ctr" anchorCtr="0" compatLnSpc="1">
            <a:prstTxWarp prst="textNoShape">
              <a:avLst/>
            </a:prstTxWarp>
          </a:bodyPr>
          <a:lstStyle/>
          <a:p>
            <a:pPr marL="354013" indent="-354013">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dirty="0" smtClean="0">
                <a:ea typeface="ＭＳ Ｐゴシック" pitchFamily="34" charset="-128"/>
              </a:rPr>
              <a:t>Présentation</a:t>
            </a:r>
            <a:r>
              <a:rPr lang="fr-FR" dirty="0" smtClean="0"/>
              <a:t> des participants-tes</a:t>
            </a:r>
          </a:p>
        </p:txBody>
      </p:sp>
      <p:sp>
        <p:nvSpPr>
          <p:cNvPr id="10" name="9 CuadroTexto"/>
          <p:cNvSpPr txBox="1">
            <a:spLocks noChangeArrowheads="1"/>
          </p:cNvSpPr>
          <p:nvPr/>
        </p:nvSpPr>
        <p:spPr bwMode="auto">
          <a:xfrm>
            <a:off x="611560" y="1628800"/>
            <a:ext cx="4032250" cy="369332"/>
          </a:xfrm>
          <a:prstGeom prst="rect">
            <a:avLst/>
          </a:prstGeom>
          <a:noFill/>
          <a:ln w="9525">
            <a:noFill/>
            <a:miter lim="800000"/>
            <a:headEnd/>
            <a:tailEnd/>
          </a:ln>
        </p:spPr>
        <p:txBody>
          <a:bodyPr>
            <a:spAutoFit/>
          </a:bodyPr>
          <a:lstStyle/>
          <a:p>
            <a:pPr marL="354013" indent="-354013" fontAlgn="base">
              <a:spcBef>
                <a:spcPts val="1063"/>
              </a:spcBef>
              <a:spcAft>
                <a:spcPts val="538"/>
              </a:spcAft>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b="1" dirty="0" smtClean="0">
                <a:solidFill>
                  <a:srgbClr val="000000"/>
                </a:solidFill>
                <a:cs typeface="Times New Roman" pitchFamily="18" charset="0"/>
              </a:rPr>
              <a:t>Exercice: la main habile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3"/>
          <p:cNvSpPr txBox="1">
            <a:spLocks noChangeArrowheads="1"/>
          </p:cNvSpPr>
          <p:nvPr/>
        </p:nvSpPr>
        <p:spPr bwMode="auto">
          <a:xfrm>
            <a:off x="468313" y="1557338"/>
            <a:ext cx="8237537" cy="1511300"/>
          </a:xfrm>
          <a:prstGeom prst="rect">
            <a:avLst/>
          </a:prstGeom>
          <a:noFill/>
          <a:ln w="9525">
            <a:noFill/>
            <a:round/>
            <a:headEnd/>
            <a:tailEnd/>
          </a:ln>
        </p:spPr>
        <p:txBody>
          <a:bodyPr lIns="90000" tIns="46800" rIns="90000" bIns="46800"/>
          <a:lstStyle/>
          <a:p>
            <a:pPr marL="354013" indent="-354013" fontAlgn="base">
              <a:spcBef>
                <a:spcPts val="1063"/>
              </a:spcBef>
              <a:spcAft>
                <a:spcPts val="538"/>
              </a:spcAft>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sz="2800" b="1" dirty="0" smtClean="0">
                <a:solidFill>
                  <a:srgbClr val="008000"/>
                </a:solidFill>
                <a:cs typeface="Times New Roman" pitchFamily="18" charset="0"/>
              </a:rPr>
              <a:t>				</a:t>
            </a:r>
          </a:p>
        </p:txBody>
      </p:sp>
      <p:sp>
        <p:nvSpPr>
          <p:cNvPr id="9" name="Titel 6"/>
          <p:cNvSpPr>
            <a:spLocks noGrp="1"/>
          </p:cNvSpPr>
          <p:nvPr>
            <p:ph type="title"/>
          </p:nvPr>
        </p:nvSpPr>
        <p:spPr>
          <a:xfrm>
            <a:off x="457200" y="274638"/>
            <a:ext cx="8229600" cy="719137"/>
          </a:xfrm>
          <a:noFill/>
          <a:ln w="9525">
            <a:noFill/>
            <a:miter lim="800000"/>
            <a:headEnd/>
            <a:tailEnd/>
          </a:ln>
        </p:spPr>
        <p:txBody>
          <a:bodyPr vert="horz" wrap="square" lIns="91440" tIns="45720" rIns="91440" bIns="45720" numCol="1" anchor="ctr" anchorCtr="0" compatLnSpc="1">
            <a:prstTxWarp prst="textNoShape">
              <a:avLst/>
            </a:prstTxWarp>
          </a:bodyPr>
          <a:lstStyle/>
          <a:p>
            <a:pPr marL="354013" indent="-354013">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dirty="0" smtClean="0">
                <a:ea typeface="ＭＳ Ｐゴシック" pitchFamily="34" charset="-128"/>
              </a:rPr>
              <a:t>Résultats Enquête</a:t>
            </a:r>
            <a:endParaRPr lang="fr-FR" dirty="0" smtClean="0"/>
          </a:p>
        </p:txBody>
      </p:sp>
      <p:graphicFrame>
        <p:nvGraphicFramePr>
          <p:cNvPr id="11" name="10 Tabla"/>
          <p:cNvGraphicFramePr>
            <a:graphicFrameLocks noGrp="1"/>
          </p:cNvGraphicFramePr>
          <p:nvPr/>
        </p:nvGraphicFramePr>
        <p:xfrm>
          <a:off x="683568" y="1124744"/>
          <a:ext cx="7416824" cy="1044115"/>
        </p:xfrm>
        <a:graphic>
          <a:graphicData uri="http://schemas.openxmlformats.org/drawingml/2006/table">
            <a:tbl>
              <a:tblPr>
                <a:effectLst>
                  <a:innerShdw blurRad="114300">
                    <a:prstClr val="black"/>
                  </a:innerShdw>
                </a:effectLst>
              </a:tblPr>
              <a:tblGrid>
                <a:gridCol w="5863429"/>
                <a:gridCol w="1553395"/>
              </a:tblGrid>
              <a:tr h="314777">
                <a:tc gridSpan="2">
                  <a:txBody>
                    <a:bodyPr/>
                    <a:lstStyle/>
                    <a:p>
                      <a:pPr algn="l" fontAlgn="t"/>
                      <a:r>
                        <a:rPr lang="fr-FR" sz="1400" b="1" i="0" u="none" strike="noStrike" dirty="0" smtClean="0">
                          <a:latin typeface="+mj-lt"/>
                        </a:rPr>
                        <a:t>Activités </a:t>
                      </a:r>
                      <a:r>
                        <a:rPr lang="fr-FR" sz="1400" b="1" i="0" u="none" strike="noStrike" dirty="0">
                          <a:latin typeface="+mj-lt"/>
                        </a:rPr>
                        <a:t>de suivi sont effectuées</a:t>
                      </a:r>
                      <a:r>
                        <a:rPr lang="fr-FR" sz="1400" b="1" i="0" u="none" strike="noStrike" dirty="0" smtClean="0">
                          <a:latin typeface="+mj-lt"/>
                        </a:rPr>
                        <a:t>:</a:t>
                      </a:r>
                      <a:endParaRPr lang="fr-FR" sz="1400" b="1" i="0" u="none" strike="noStrike" dirty="0">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hMerge="1">
                  <a:txBody>
                    <a:bodyPr/>
                    <a:lstStyle/>
                    <a:p>
                      <a:pPr algn="l" fontAlgn="b"/>
                      <a:endParaRPr lang="es-ES" sz="1400" b="0" i="0" u="none" strike="noStrike" dirty="0">
                        <a:latin typeface="+mj-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r h="405302">
                <a:tc>
                  <a:txBody>
                    <a:bodyPr/>
                    <a:lstStyle/>
                    <a:p>
                      <a:pPr algn="l" fontAlgn="t"/>
                      <a:r>
                        <a:rPr lang="fr-FR" sz="1400" b="0" i="0" u="none" strike="noStrike" dirty="0" smtClean="0">
                          <a:latin typeface="+mj-lt"/>
                        </a:rPr>
                        <a:t> </a:t>
                      </a:r>
                      <a:r>
                        <a:rPr lang="fr-FR" sz="1400" b="0" i="0" u="none" strike="noStrike" kern="1200" dirty="0" smtClean="0">
                          <a:solidFill>
                            <a:schemeClr val="tx1"/>
                          </a:solidFill>
                          <a:latin typeface="+mn-lt"/>
                          <a:ea typeface="+mn-ea"/>
                          <a:cs typeface="+mn-cs"/>
                        </a:rPr>
                        <a:t>A. </a:t>
                      </a:r>
                      <a:r>
                        <a:rPr lang="fr-FR" sz="1400" b="0" i="0" u="none" strike="noStrike" dirty="0" smtClean="0">
                          <a:latin typeface="+mj-lt"/>
                        </a:rPr>
                        <a:t>Périodiquement </a:t>
                      </a:r>
                      <a:r>
                        <a:rPr lang="fr-FR" sz="1400" b="0" i="0" u="none" strike="noStrike" dirty="0">
                          <a:latin typeface="+mj-lt"/>
                        </a:rPr>
                        <a:t>tout au long de la vie du projet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FF00"/>
                    </a:solidFill>
                  </a:tcPr>
                </a:tc>
                <a:tc>
                  <a:txBody>
                    <a:bodyPr/>
                    <a:lstStyle/>
                    <a:p>
                      <a:pPr algn="ctr" fontAlgn="b"/>
                      <a:r>
                        <a:rPr lang="es-ES" sz="1400" b="0" i="0" u="none" strike="noStrike" kern="1200" dirty="0">
                          <a:solidFill>
                            <a:schemeClr val="tx1"/>
                          </a:solidFill>
                          <a:latin typeface="+mj-lt"/>
                          <a:ea typeface="+mn-ea"/>
                          <a:cs typeface="+mn-cs"/>
                        </a:rPr>
                        <a:t>92,31</a:t>
                      </a:r>
                      <a:r>
                        <a:rPr lang="es-ES" sz="1000" b="0" i="0" u="none" strike="noStrike" dirty="0">
                          <a:solidFill>
                            <a:srgbClr val="000000"/>
                          </a:solidFill>
                          <a:latin typeface="Arial"/>
                        </a:rPr>
                        <a: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FF00"/>
                    </a:solidFill>
                  </a:tcPr>
                </a:tc>
              </a:tr>
              <a:tr h="324036">
                <a:tc>
                  <a:txBody>
                    <a:bodyPr/>
                    <a:lstStyle/>
                    <a:p>
                      <a:pPr algn="l" fontAlgn="t"/>
                      <a:r>
                        <a:rPr lang="fr-FR" sz="1400" b="0" i="0" u="none" strike="noStrike" dirty="0" smtClean="0">
                          <a:latin typeface="+mj-lt"/>
                        </a:rPr>
                        <a:t> B. De </a:t>
                      </a:r>
                      <a:r>
                        <a:rPr lang="fr-FR" sz="1400" b="0" i="0" u="none" strike="noStrike" dirty="0">
                          <a:latin typeface="+mj-lt"/>
                        </a:rPr>
                        <a:t>manière ponctuel : au début, au milieu et à la fin d'un projet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r>
                        <a:rPr lang="es-ES" sz="1400" b="0" i="0" u="none" strike="noStrike" kern="1200" dirty="0" smtClean="0">
                          <a:solidFill>
                            <a:schemeClr val="tx1"/>
                          </a:solidFill>
                          <a:latin typeface="+mj-lt"/>
                          <a:ea typeface="+mn-ea"/>
                          <a:cs typeface="+mn-cs"/>
                        </a:rPr>
                        <a:t>7,69</a:t>
                      </a:r>
                      <a:r>
                        <a:rPr lang="es-ES" sz="1000" b="0" i="0" u="none" strike="noStrike" dirty="0">
                          <a:solidFill>
                            <a:srgbClr val="000000"/>
                          </a:solidFill>
                          <a:latin typeface="Arial"/>
                        </a:rPr>
                        <a: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bl>
          </a:graphicData>
        </a:graphic>
      </p:graphicFrame>
      <p:graphicFrame>
        <p:nvGraphicFramePr>
          <p:cNvPr id="12" name="11 Tabla"/>
          <p:cNvGraphicFramePr>
            <a:graphicFrameLocks noGrp="1"/>
          </p:cNvGraphicFramePr>
          <p:nvPr/>
        </p:nvGraphicFramePr>
        <p:xfrm>
          <a:off x="683568" y="2420887"/>
          <a:ext cx="7416824" cy="1584092"/>
        </p:xfrm>
        <a:graphic>
          <a:graphicData uri="http://schemas.openxmlformats.org/drawingml/2006/table">
            <a:tbl>
              <a:tblPr>
                <a:effectLst>
                  <a:innerShdw blurRad="114300">
                    <a:prstClr val="black"/>
                  </a:innerShdw>
                </a:effectLst>
              </a:tblPr>
              <a:tblGrid>
                <a:gridCol w="5863429"/>
                <a:gridCol w="1553395"/>
              </a:tblGrid>
              <a:tr h="360041">
                <a:tc gridSpan="2">
                  <a:txBody>
                    <a:bodyPr/>
                    <a:lstStyle/>
                    <a:p>
                      <a:pPr algn="l" fontAlgn="t"/>
                      <a:r>
                        <a:rPr lang="fr-FR" sz="1400" b="1" i="0" u="none" strike="noStrike" kern="1200" dirty="0" smtClean="0">
                          <a:solidFill>
                            <a:schemeClr val="tx1"/>
                          </a:solidFill>
                          <a:latin typeface="+mj-lt"/>
                          <a:ea typeface="+mn-ea"/>
                          <a:cs typeface="+mn-cs"/>
                        </a:rPr>
                        <a:t>Le principal objectif de suivi est :</a:t>
                      </a:r>
                      <a:r>
                        <a:rPr lang="es-ES" sz="1400" b="1" i="0" u="none" strike="noStrike" kern="1200" dirty="0" smtClean="0">
                          <a:solidFill>
                            <a:schemeClr val="tx1"/>
                          </a:solidFill>
                          <a:latin typeface="+mj-lt"/>
                          <a:ea typeface="+mn-ea"/>
                          <a:cs typeface="+mn-cs"/>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hMerge="1">
                  <a:txBody>
                    <a:bodyPr/>
                    <a:lstStyle/>
                    <a:p>
                      <a:pPr algn="ctr" fontAlgn="b"/>
                      <a:endParaRPr lang="es-ES" sz="1400" b="1" i="0" u="none" strike="noStrike" kern="1200" dirty="0" smtClean="0">
                        <a:solidFill>
                          <a:schemeClr val="tx1"/>
                        </a:solidFill>
                        <a:latin typeface="+mj-lt"/>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7851">
                <a:tc>
                  <a:txBody>
                    <a:bodyPr/>
                    <a:lstStyle/>
                    <a:p>
                      <a:pPr algn="l" fontAlgn="t"/>
                      <a:r>
                        <a:rPr lang="fr-FR" sz="1400" b="0" i="0" u="none" strike="noStrike" dirty="0" smtClean="0">
                          <a:latin typeface="+mj-lt"/>
                        </a:rPr>
                        <a:t>A. Vérifier </a:t>
                      </a:r>
                      <a:r>
                        <a:rPr lang="fr-FR" sz="1400" b="0" i="0" u="none" strike="noStrike" dirty="0">
                          <a:latin typeface="+mj-lt"/>
                        </a:rPr>
                        <a:t>que les activités sont menées en douceur (sans problèmes)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1400" b="0" i="0" u="none" strike="noStrike" dirty="0">
                          <a:solidFill>
                            <a:srgbClr val="000000"/>
                          </a:solidFill>
                          <a:latin typeface="Arial"/>
                        </a:rPr>
                        <a:t>7,69%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64152">
                <a:tc>
                  <a:txBody>
                    <a:bodyPr/>
                    <a:lstStyle/>
                    <a:p>
                      <a:pPr algn="l" fontAlgn="t"/>
                      <a:r>
                        <a:rPr lang="fr-FR" sz="1400" b="0" i="0" u="none" strike="noStrike" dirty="0" smtClean="0">
                          <a:latin typeface="+mj-lt"/>
                        </a:rPr>
                        <a:t>B. Vérifiez </a:t>
                      </a:r>
                      <a:r>
                        <a:rPr lang="fr-FR" sz="1400" b="0" i="0" u="none" strike="noStrike" dirty="0">
                          <a:latin typeface="+mj-lt"/>
                        </a:rPr>
                        <a:t>qu’on travaille avec des stratégies appropriées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400" b="0" i="0" u="none" strike="noStrike" dirty="0">
                          <a:solidFill>
                            <a:srgbClr val="000000"/>
                          </a:solidFill>
                          <a:latin typeface="Arial"/>
                        </a:rPr>
                        <a:t>30,77%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432048">
                <a:tc>
                  <a:txBody>
                    <a:bodyPr/>
                    <a:lstStyle/>
                    <a:p>
                      <a:pPr algn="l" fontAlgn="t"/>
                      <a:r>
                        <a:rPr lang="fr-FR" sz="1400" b="0" i="0" u="none" strike="noStrike" dirty="0" smtClean="0">
                          <a:latin typeface="+mj-lt"/>
                        </a:rPr>
                        <a:t>C. Les </a:t>
                      </a:r>
                      <a:r>
                        <a:rPr lang="fr-FR" sz="1400" b="0" i="0" u="none" strike="noStrike" dirty="0">
                          <a:latin typeface="+mj-lt"/>
                        </a:rPr>
                        <a:t>réponses A et  B</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00FF00"/>
                    </a:solidFill>
                  </a:tcPr>
                </a:tc>
                <a:tc>
                  <a:txBody>
                    <a:bodyPr/>
                    <a:lstStyle/>
                    <a:p>
                      <a:pPr algn="ctr" fontAlgn="b"/>
                      <a:r>
                        <a:rPr lang="es-ES" sz="1400" b="0" i="0" u="none" strike="noStrike" dirty="0">
                          <a:solidFill>
                            <a:srgbClr val="000000"/>
                          </a:solidFill>
                          <a:latin typeface="Arial"/>
                        </a:rPr>
                        <a:t>61,54%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00FF00"/>
                    </a:solid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1 Título"/>
          <p:cNvSpPr>
            <a:spLocks noGrp="1"/>
          </p:cNvSpPr>
          <p:nvPr>
            <p:ph type="title"/>
          </p:nvPr>
        </p:nvSpPr>
        <p:spPr>
          <a:xfrm>
            <a:off x="611560" y="980729"/>
            <a:ext cx="8281615" cy="720079"/>
          </a:xfrm>
          <a:noFill/>
          <a:ln w="9525">
            <a:noFill/>
            <a:miter lim="800000"/>
            <a:headEnd/>
            <a:tailEnd/>
          </a:ln>
        </p:spPr>
        <p:txBody>
          <a:bodyPr vert="horz" wrap="square" lIns="91440" tIns="45720" rIns="91440" bIns="45720" numCol="1" anchor="ctr" anchorCtr="0" compatLnSpc="1">
            <a:prstTxWarp prst="textNoShape">
              <a:avLst/>
            </a:prstTxWarp>
          </a:bodyPr>
          <a:lstStyle/>
          <a:p>
            <a:r>
              <a:rPr lang="fr-FR" dirty="0" smtClean="0"/>
              <a:t>Le suivi fait partie du travail quotidien, mais... </a:t>
            </a:r>
            <a:endParaRPr lang="es-ES" dirty="0" smtClean="0"/>
          </a:p>
        </p:txBody>
      </p:sp>
      <p:pic>
        <p:nvPicPr>
          <p:cNvPr id="9220" name="Picture 6"/>
          <p:cNvPicPr>
            <a:picLocks noChangeAspect="1" noChangeArrowheads="1"/>
          </p:cNvPicPr>
          <p:nvPr/>
        </p:nvPicPr>
        <p:blipFill>
          <a:blip r:embed="rId3" cstate="print"/>
          <a:srcRect/>
          <a:stretch>
            <a:fillRect/>
          </a:stretch>
        </p:blipFill>
        <p:spPr bwMode="auto">
          <a:xfrm>
            <a:off x="323850" y="3986213"/>
            <a:ext cx="3200400" cy="2703512"/>
          </a:xfrm>
          <a:prstGeom prst="rect">
            <a:avLst/>
          </a:prstGeom>
          <a:noFill/>
          <a:ln w="9525">
            <a:noFill/>
            <a:round/>
            <a:headEnd/>
            <a:tailEnd/>
          </a:ln>
        </p:spPr>
      </p:pic>
      <p:sp>
        <p:nvSpPr>
          <p:cNvPr id="9221" name="4 CuadroTexto"/>
          <p:cNvSpPr txBox="1">
            <a:spLocks noChangeArrowheads="1"/>
          </p:cNvSpPr>
          <p:nvPr/>
        </p:nvSpPr>
        <p:spPr bwMode="auto">
          <a:xfrm>
            <a:off x="4803775" y="2298700"/>
            <a:ext cx="4217988" cy="522288"/>
          </a:xfrm>
          <a:prstGeom prst="rect">
            <a:avLst/>
          </a:prstGeom>
          <a:noFill/>
          <a:ln w="9525">
            <a:noFill/>
            <a:miter lim="800000"/>
            <a:headEnd/>
            <a:tailEnd/>
          </a:ln>
        </p:spPr>
        <p:txBody>
          <a:bodyPr wrap="none">
            <a:spAutoFit/>
          </a:bodyPr>
          <a:lstStyle/>
          <a:p>
            <a:pPr fontAlgn="base">
              <a:spcBef>
                <a:spcPct val="0"/>
              </a:spcBef>
              <a:spcAft>
                <a:spcPct val="0"/>
              </a:spcAft>
            </a:pPr>
            <a:r>
              <a:rPr lang="es-ES" sz="2800" b="1" smtClean="0">
                <a:solidFill>
                  <a:srgbClr val="000000"/>
                </a:solidFill>
              </a:rPr>
              <a:t>De quoi on fait le suivi?</a:t>
            </a:r>
          </a:p>
        </p:txBody>
      </p:sp>
      <p:sp>
        <p:nvSpPr>
          <p:cNvPr id="9222" name="5 CuadroTexto"/>
          <p:cNvSpPr txBox="1">
            <a:spLocks noChangeArrowheads="1"/>
          </p:cNvSpPr>
          <p:nvPr/>
        </p:nvSpPr>
        <p:spPr bwMode="auto">
          <a:xfrm>
            <a:off x="3276600" y="2997200"/>
            <a:ext cx="5918200" cy="522288"/>
          </a:xfrm>
          <a:prstGeom prst="rect">
            <a:avLst/>
          </a:prstGeom>
          <a:noFill/>
          <a:ln w="9525">
            <a:noFill/>
            <a:miter lim="800000"/>
            <a:headEnd/>
            <a:tailEnd/>
          </a:ln>
        </p:spPr>
        <p:txBody>
          <a:bodyPr wrap="none">
            <a:spAutoFit/>
          </a:bodyPr>
          <a:lstStyle/>
          <a:p>
            <a:pPr fontAlgn="base">
              <a:spcBef>
                <a:spcPct val="0"/>
              </a:spcBef>
              <a:spcAft>
                <a:spcPct val="0"/>
              </a:spcAft>
            </a:pPr>
            <a:r>
              <a:rPr lang="es-ES" sz="2800" b="1" smtClean="0">
                <a:solidFill>
                  <a:srgbClr val="000000"/>
                </a:solidFill>
              </a:rPr>
              <a:t>Quand est-ce qu’on fait le suivi?</a:t>
            </a:r>
          </a:p>
        </p:txBody>
      </p:sp>
      <p:sp>
        <p:nvSpPr>
          <p:cNvPr id="9223" name="6 CuadroTexto"/>
          <p:cNvSpPr txBox="1">
            <a:spLocks noChangeArrowheads="1"/>
          </p:cNvSpPr>
          <p:nvPr/>
        </p:nvSpPr>
        <p:spPr bwMode="auto">
          <a:xfrm>
            <a:off x="6008688" y="3687763"/>
            <a:ext cx="2959100" cy="523875"/>
          </a:xfrm>
          <a:prstGeom prst="rect">
            <a:avLst/>
          </a:prstGeom>
          <a:noFill/>
          <a:ln w="9525">
            <a:noFill/>
            <a:miter lim="800000"/>
            <a:headEnd/>
            <a:tailEnd/>
          </a:ln>
        </p:spPr>
        <p:txBody>
          <a:bodyPr wrap="none">
            <a:spAutoFit/>
          </a:bodyPr>
          <a:lstStyle/>
          <a:p>
            <a:pPr fontAlgn="base">
              <a:spcBef>
                <a:spcPct val="0"/>
              </a:spcBef>
              <a:spcAft>
                <a:spcPct val="0"/>
              </a:spcAft>
            </a:pPr>
            <a:r>
              <a:rPr lang="es-ES" sz="2800" b="1" smtClean="0">
                <a:solidFill>
                  <a:srgbClr val="000000"/>
                </a:solidFill>
              </a:rPr>
              <a:t>Qui fait le suivi?</a:t>
            </a:r>
          </a:p>
        </p:txBody>
      </p:sp>
      <p:sp>
        <p:nvSpPr>
          <p:cNvPr id="9224" name="7 CuadroTexto"/>
          <p:cNvSpPr txBox="1">
            <a:spLocks noChangeArrowheads="1"/>
          </p:cNvSpPr>
          <p:nvPr/>
        </p:nvSpPr>
        <p:spPr bwMode="auto">
          <a:xfrm>
            <a:off x="4464050" y="4413250"/>
            <a:ext cx="4475163" cy="523875"/>
          </a:xfrm>
          <a:prstGeom prst="rect">
            <a:avLst/>
          </a:prstGeom>
          <a:noFill/>
          <a:ln w="9525">
            <a:noFill/>
            <a:miter lim="800000"/>
            <a:headEnd/>
            <a:tailEnd/>
          </a:ln>
        </p:spPr>
        <p:txBody>
          <a:bodyPr wrap="none">
            <a:spAutoFit/>
          </a:bodyPr>
          <a:lstStyle/>
          <a:p>
            <a:pPr fontAlgn="base">
              <a:spcBef>
                <a:spcPct val="0"/>
              </a:spcBef>
              <a:spcAft>
                <a:spcPct val="0"/>
              </a:spcAft>
            </a:pPr>
            <a:r>
              <a:rPr lang="es-ES" sz="2800" b="1" smtClean="0">
                <a:solidFill>
                  <a:srgbClr val="000000"/>
                </a:solidFill>
              </a:rPr>
              <a:t>Pourquoi on fait le suivi?</a:t>
            </a:r>
          </a:p>
        </p:txBody>
      </p:sp>
      <p:sp>
        <p:nvSpPr>
          <p:cNvPr id="9" name="8 Llamada de nube"/>
          <p:cNvSpPr/>
          <p:nvPr/>
        </p:nvSpPr>
        <p:spPr>
          <a:xfrm>
            <a:off x="168275" y="2265363"/>
            <a:ext cx="3109913" cy="1533525"/>
          </a:xfrm>
          <a:prstGeom prst="cloudCallout">
            <a:avLst>
              <a:gd name="adj1" fmla="val -28975"/>
              <a:gd name="adj2" fmla="val 71673"/>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fr-FR" sz="3600" dirty="0">
                <a:solidFill>
                  <a:srgbClr val="FFFFFF"/>
                </a:solidFill>
              </a:rPr>
              <a:t>Pluie d’idée!</a:t>
            </a:r>
          </a:p>
        </p:txBody>
      </p:sp>
      <p:sp>
        <p:nvSpPr>
          <p:cNvPr id="11" name="Title 1"/>
          <p:cNvSpPr txBox="1">
            <a:spLocks/>
          </p:cNvSpPr>
          <p:nvPr/>
        </p:nvSpPr>
        <p:spPr bwMode="auto">
          <a:xfrm>
            <a:off x="457200" y="152400"/>
            <a:ext cx="74676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smtClean="0">
                <a:ln>
                  <a:noFill/>
                </a:ln>
                <a:solidFill>
                  <a:srgbClr val="5A8B25"/>
                </a:solidFill>
                <a:effectLst/>
                <a:uLnTx/>
                <a:uFillTx/>
                <a:latin typeface="Oxfam Global Headline" pitchFamily="34" charset="0"/>
                <a:ea typeface="MS PGothic" pitchFamily="34" charset="-128"/>
                <a:cs typeface="ＭＳ Ｐゴシック" charset="0"/>
              </a:rPr>
              <a:t>Le Suivi</a:t>
            </a:r>
            <a:endParaRPr kumimoji="0" lang="en-GB" sz="3200" b="1" i="0" u="none" strike="noStrike" kern="0" cap="none" spc="0" normalizeH="0" baseline="0" noProof="0" dirty="0" smtClean="0">
              <a:ln>
                <a:noFill/>
              </a:ln>
              <a:solidFill>
                <a:srgbClr val="5A8B25"/>
              </a:solidFill>
              <a:effectLst/>
              <a:uLnTx/>
              <a:uFillTx/>
              <a:latin typeface="Oxfam Global Headline" pitchFamily="34" charset="0"/>
              <a:ea typeface="MS PGothic" pitchFamily="34" charset="-128"/>
              <a:cs typeface="ＭＳ Ｐゴシック"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2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2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2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2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2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p:bldP spid="9222" grpId="0"/>
      <p:bldP spid="9223" grpId="0"/>
      <p:bldP spid="9224" grpId="0"/>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152400"/>
            <a:ext cx="7467600" cy="609600"/>
          </a:xfrm>
        </p:spPr>
        <p:txBody>
          <a:bodyPr/>
          <a:lstStyle/>
          <a:p>
            <a:pPr eaLnBrk="1" hangingPunct="1"/>
            <a:r>
              <a:rPr lang="en-US" sz="3200" b="1" dirty="0" smtClean="0">
                <a:solidFill>
                  <a:srgbClr val="5A8B25"/>
                </a:solidFill>
                <a:latin typeface="Oxfam Global Headline" pitchFamily="34" charset="0"/>
              </a:rPr>
              <a:t>Le </a:t>
            </a:r>
            <a:r>
              <a:rPr lang="en-US" sz="3200" b="1" dirty="0" err="1" smtClean="0">
                <a:solidFill>
                  <a:srgbClr val="5A8B25"/>
                </a:solidFill>
                <a:latin typeface="Oxfam Global Headline" pitchFamily="34" charset="0"/>
              </a:rPr>
              <a:t>Suivi</a:t>
            </a:r>
            <a:endParaRPr lang="en-GB" sz="3200" b="1" dirty="0" smtClean="0">
              <a:solidFill>
                <a:srgbClr val="5A8B25"/>
              </a:solidFill>
              <a:latin typeface="Oxfam Global Headline" pitchFamily="34" charset="0"/>
            </a:endParaRPr>
          </a:p>
        </p:txBody>
      </p:sp>
      <p:sp>
        <p:nvSpPr>
          <p:cNvPr id="14339" name="Content Placeholder 2"/>
          <p:cNvSpPr>
            <a:spLocks noGrp="1"/>
          </p:cNvSpPr>
          <p:nvPr>
            <p:ph idx="1"/>
          </p:nvPr>
        </p:nvSpPr>
        <p:spPr>
          <a:xfrm>
            <a:off x="457200" y="1052735"/>
            <a:ext cx="7924800" cy="4464497"/>
          </a:xfrm>
        </p:spPr>
        <p:txBody>
          <a:bodyPr/>
          <a:lstStyle/>
          <a:p>
            <a:pPr>
              <a:spcAft>
                <a:spcPts val="1200"/>
              </a:spcAft>
            </a:pPr>
            <a:r>
              <a:rPr lang="fr-FR" sz="2800" dirty="0" smtClean="0"/>
              <a:t>L’appréciation </a:t>
            </a:r>
            <a:r>
              <a:rPr lang="fr-FR" sz="2800" u="sng" dirty="0" smtClean="0"/>
              <a:t>systématique</a:t>
            </a:r>
            <a:r>
              <a:rPr lang="fr-FR" sz="2800" dirty="0" smtClean="0"/>
              <a:t> de performance d'un programme </a:t>
            </a:r>
            <a:r>
              <a:rPr lang="fr-FR" sz="2800" u="sng" dirty="0" smtClean="0"/>
              <a:t>dans le temps</a:t>
            </a:r>
          </a:p>
          <a:p>
            <a:pPr>
              <a:spcAft>
                <a:spcPts val="1200"/>
              </a:spcAft>
            </a:pPr>
            <a:r>
              <a:rPr lang="fr-FR" sz="2800" dirty="0" smtClean="0"/>
              <a:t>Implique la </a:t>
            </a:r>
            <a:r>
              <a:rPr lang="fr-FR" sz="2800" u="sng" dirty="0" smtClean="0"/>
              <a:t>collecte et l'analyse continue</a:t>
            </a:r>
            <a:r>
              <a:rPr lang="fr-FR" sz="2800" dirty="0" smtClean="0"/>
              <a:t> des données</a:t>
            </a:r>
            <a:endParaRPr lang="en-GB" sz="2800" dirty="0" smtClean="0"/>
          </a:p>
          <a:p>
            <a:pPr>
              <a:spcAft>
                <a:spcPts val="1200"/>
              </a:spcAft>
            </a:pPr>
            <a:r>
              <a:rPr lang="fr-FR" sz="2800" dirty="0" smtClean="0"/>
              <a:t>Fournir aux responsables de gestion et aux principales parties prenantes </a:t>
            </a:r>
            <a:r>
              <a:rPr lang="fr-FR" sz="2800" u="sng" dirty="0" smtClean="0"/>
              <a:t>des indications sur le degré de progression </a:t>
            </a:r>
            <a:r>
              <a:rPr lang="fr-FR" sz="2800" dirty="0" smtClean="0"/>
              <a:t>et la réalisation des objectifs dans un projet en cours. </a:t>
            </a:r>
            <a:endParaRPr lang="en-GB" sz="2800" dirty="0" smtClean="0"/>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3"/>
          <p:cNvSpPr txBox="1">
            <a:spLocks noChangeArrowheads="1"/>
          </p:cNvSpPr>
          <p:nvPr/>
        </p:nvSpPr>
        <p:spPr bwMode="auto">
          <a:xfrm>
            <a:off x="271463" y="1130300"/>
            <a:ext cx="8572500" cy="4826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defTabSz="457200" eaLnBrk="0" fontAlgn="base" hangingPunct="0">
              <a:lnSpc>
                <a:spcPct val="95000"/>
              </a:lnSpc>
              <a:spcBef>
                <a:spcPct val="0"/>
              </a:spcBef>
              <a:spcAft>
                <a:spcPct val="0"/>
              </a:spcAft>
            </a:pPr>
            <a:endParaRPr lang="es-ES" sz="3500" b="1" dirty="0" smtClean="0">
              <a:solidFill>
                <a:srgbClr val="61A534"/>
              </a:solidFill>
              <a:latin typeface="+mj-lt"/>
              <a:ea typeface="MS PGothic" pitchFamily="34" charset="-128"/>
              <a:cs typeface="ＭＳ Ｐゴシック" charset="0"/>
            </a:endParaRPr>
          </a:p>
        </p:txBody>
      </p:sp>
      <p:sp>
        <p:nvSpPr>
          <p:cNvPr id="6" name="Rectangle 2"/>
          <p:cNvSpPr txBox="1">
            <a:spLocks noChangeArrowheads="1"/>
          </p:cNvSpPr>
          <p:nvPr/>
        </p:nvSpPr>
        <p:spPr>
          <a:xfrm>
            <a:off x="274638" y="764704"/>
            <a:ext cx="8553450" cy="644525"/>
          </a:xfrm>
          <a:prstGeom prst="rect">
            <a:avLst/>
          </a:prstGeom>
        </p:spPr>
        <p:txBody>
          <a:bodyPr/>
          <a:lstStyle/>
          <a:p>
            <a:pPr fontAlgn="base">
              <a:lnSpc>
                <a:spcPts val="4800"/>
              </a:lnSpc>
              <a:spcBef>
                <a:spcPct val="0"/>
              </a:spcBef>
              <a:spcAft>
                <a:spcPct val="0"/>
              </a:spcAft>
              <a:defRPr/>
            </a:pPr>
            <a:r>
              <a:rPr lang="fr-FR" sz="3200" b="1" dirty="0" smtClean="0">
                <a:solidFill>
                  <a:srgbClr val="61A534"/>
                </a:solidFill>
                <a:latin typeface="+mj-lt"/>
                <a:ea typeface="MS PGothic" pitchFamily="34" charset="-128"/>
                <a:cs typeface="ＭＳ Ｐゴシック" charset="0"/>
              </a:rPr>
              <a:t>Le suivi fait partie du travail quotidien... </a:t>
            </a:r>
          </a:p>
        </p:txBody>
      </p:sp>
      <p:sp>
        <p:nvSpPr>
          <p:cNvPr id="7" name="Rectangle 3"/>
          <p:cNvSpPr txBox="1">
            <a:spLocks noChangeArrowheads="1"/>
          </p:cNvSpPr>
          <p:nvPr/>
        </p:nvSpPr>
        <p:spPr>
          <a:xfrm>
            <a:off x="685800" y="1484784"/>
            <a:ext cx="3846513" cy="4489450"/>
          </a:xfrm>
          <a:prstGeom prst="rect">
            <a:avLst/>
          </a:prstGeom>
        </p:spPr>
        <p:txBody>
          <a:bodyPr/>
          <a:lstStyle/>
          <a:p>
            <a:pPr marL="342900" indent="-342900" defTabSz="457200" fontAlgn="base">
              <a:lnSpc>
                <a:spcPct val="90000"/>
              </a:lnSpc>
              <a:spcBef>
                <a:spcPct val="20000"/>
              </a:spcBef>
              <a:spcAft>
                <a:spcPct val="0"/>
              </a:spcAft>
              <a:buClr>
                <a:srgbClr val="5DB838"/>
              </a:buClr>
              <a:buFont typeface="Wingdings" pitchFamily="2" charset="2"/>
              <a:buChar char="§"/>
              <a:defRPr/>
            </a:pPr>
            <a:r>
              <a:rPr lang="fr-FR" sz="3200" b="1" dirty="0">
                <a:solidFill>
                  <a:srgbClr val="000000"/>
                </a:solidFill>
              </a:rPr>
              <a:t>De quoi?</a:t>
            </a:r>
          </a:p>
          <a:p>
            <a:pPr marL="273050" lvl="1" indent="-271463" defTabSz="457200" fontAlgn="base">
              <a:lnSpc>
                <a:spcPct val="90000"/>
              </a:lnSpc>
              <a:spcBef>
                <a:spcPts val="600"/>
              </a:spcBef>
              <a:spcAft>
                <a:spcPct val="0"/>
              </a:spcAft>
              <a:buFont typeface="Wingdings" pitchFamily="2" charset="2"/>
              <a:buChar char="ü"/>
              <a:defRPr/>
            </a:pPr>
            <a:r>
              <a:rPr lang="fr-FR" sz="2400" dirty="0">
                <a:solidFill>
                  <a:srgbClr val="000000"/>
                </a:solidFill>
              </a:rPr>
              <a:t>Activités</a:t>
            </a:r>
          </a:p>
          <a:p>
            <a:pPr marL="273050" lvl="1" indent="-271463" defTabSz="457200" fontAlgn="base">
              <a:lnSpc>
                <a:spcPct val="90000"/>
              </a:lnSpc>
              <a:spcBef>
                <a:spcPts val="600"/>
              </a:spcBef>
              <a:spcAft>
                <a:spcPct val="0"/>
              </a:spcAft>
              <a:buFont typeface="Wingdings" pitchFamily="2" charset="2"/>
              <a:buChar char="ü"/>
              <a:defRPr/>
            </a:pPr>
            <a:r>
              <a:rPr lang="fr-FR" sz="2400" dirty="0">
                <a:solidFill>
                  <a:srgbClr val="000000"/>
                </a:solidFill>
              </a:rPr>
              <a:t>Population bénéficiaire</a:t>
            </a:r>
          </a:p>
          <a:p>
            <a:pPr marL="273050" lvl="1" indent="-271463" defTabSz="457200" fontAlgn="base">
              <a:lnSpc>
                <a:spcPct val="90000"/>
              </a:lnSpc>
              <a:spcBef>
                <a:spcPts val="600"/>
              </a:spcBef>
              <a:spcAft>
                <a:spcPct val="0"/>
              </a:spcAft>
              <a:buFont typeface="Wingdings" pitchFamily="2" charset="2"/>
              <a:buChar char="ü"/>
              <a:defRPr/>
            </a:pPr>
            <a:r>
              <a:rPr lang="fr-FR" sz="2400" dirty="0">
                <a:solidFill>
                  <a:srgbClr val="000000"/>
                </a:solidFill>
              </a:rPr>
              <a:t>Indicateurs de résultats/ objectives</a:t>
            </a:r>
          </a:p>
          <a:p>
            <a:pPr marL="273050" lvl="1" indent="-271463" defTabSz="457200" fontAlgn="base">
              <a:lnSpc>
                <a:spcPct val="90000"/>
              </a:lnSpc>
              <a:spcBef>
                <a:spcPts val="600"/>
              </a:spcBef>
              <a:spcAft>
                <a:spcPct val="0"/>
              </a:spcAft>
              <a:buFont typeface="Wingdings" pitchFamily="2" charset="2"/>
              <a:buChar char="ü"/>
              <a:defRPr/>
            </a:pPr>
            <a:r>
              <a:rPr lang="fr-FR" sz="2400" dirty="0">
                <a:solidFill>
                  <a:srgbClr val="000000"/>
                </a:solidFill>
              </a:rPr>
              <a:t>Contexte/ hypothèses/ risques</a:t>
            </a:r>
          </a:p>
          <a:p>
            <a:pPr marL="342900" indent="-342900" defTabSz="457200" fontAlgn="base">
              <a:lnSpc>
                <a:spcPct val="90000"/>
              </a:lnSpc>
              <a:spcBef>
                <a:spcPct val="20000"/>
              </a:spcBef>
              <a:spcAft>
                <a:spcPct val="0"/>
              </a:spcAft>
              <a:buClr>
                <a:srgbClr val="5DB838"/>
              </a:buClr>
              <a:buFont typeface="Wingdings" pitchFamily="2" charset="2"/>
              <a:buChar char="§"/>
              <a:defRPr/>
            </a:pPr>
            <a:r>
              <a:rPr lang="fr-FR" sz="3200" b="1" dirty="0">
                <a:solidFill>
                  <a:srgbClr val="000000"/>
                </a:solidFill>
              </a:rPr>
              <a:t>Quand?</a:t>
            </a:r>
          </a:p>
          <a:p>
            <a:pPr marL="273050" lvl="1" indent="-271463" defTabSz="457200" fontAlgn="base">
              <a:lnSpc>
                <a:spcPct val="90000"/>
              </a:lnSpc>
              <a:spcBef>
                <a:spcPts val="600"/>
              </a:spcBef>
              <a:spcAft>
                <a:spcPct val="0"/>
              </a:spcAft>
              <a:buFont typeface="Wingdings" pitchFamily="2" charset="2"/>
              <a:buChar char="ü"/>
              <a:defRPr/>
            </a:pPr>
            <a:r>
              <a:rPr lang="fr-FR" sz="2400" dirty="0">
                <a:solidFill>
                  <a:srgbClr val="000000"/>
                </a:solidFill>
              </a:rPr>
              <a:t>Continu (ex. activités, contexte)</a:t>
            </a:r>
          </a:p>
          <a:p>
            <a:pPr marL="273050" lvl="1" indent="-271463" defTabSz="457200" fontAlgn="base">
              <a:lnSpc>
                <a:spcPct val="90000"/>
              </a:lnSpc>
              <a:spcBef>
                <a:spcPts val="600"/>
              </a:spcBef>
              <a:spcAft>
                <a:spcPct val="0"/>
              </a:spcAft>
              <a:buFont typeface="Wingdings" pitchFamily="2" charset="2"/>
              <a:buChar char="ü"/>
              <a:defRPr/>
            </a:pPr>
            <a:r>
              <a:rPr lang="fr-FR" sz="2400" dirty="0">
                <a:solidFill>
                  <a:srgbClr val="000000"/>
                </a:solidFill>
              </a:rPr>
              <a:t>Périodique (ex. indicateurs)</a:t>
            </a:r>
          </a:p>
          <a:p>
            <a:pPr marL="273050" lvl="1" indent="-271463" defTabSz="457200" fontAlgn="base">
              <a:lnSpc>
                <a:spcPct val="90000"/>
              </a:lnSpc>
              <a:spcBef>
                <a:spcPts val="600"/>
              </a:spcBef>
              <a:spcAft>
                <a:spcPct val="0"/>
              </a:spcAft>
              <a:buFont typeface="Wingdings" pitchFamily="2" charset="2"/>
              <a:buChar char="ü"/>
              <a:defRPr/>
            </a:pPr>
            <a:endParaRPr lang="fr-FR" sz="2400" dirty="0">
              <a:solidFill>
                <a:srgbClr val="000000"/>
              </a:solidFill>
            </a:endParaRPr>
          </a:p>
          <a:p>
            <a:pPr marL="1588" lvl="1" defTabSz="457200" fontAlgn="base">
              <a:lnSpc>
                <a:spcPct val="90000"/>
              </a:lnSpc>
              <a:spcBef>
                <a:spcPts val="600"/>
              </a:spcBef>
              <a:spcAft>
                <a:spcPct val="0"/>
              </a:spcAft>
              <a:buFont typeface="Arial" charset="0"/>
              <a:buNone/>
              <a:defRPr/>
            </a:pPr>
            <a:endParaRPr lang="fr-FR" sz="2800" dirty="0">
              <a:solidFill>
                <a:srgbClr val="000000"/>
              </a:solidFill>
            </a:endParaRPr>
          </a:p>
          <a:p>
            <a:pPr marL="1588" lvl="1" defTabSz="457200" fontAlgn="base">
              <a:lnSpc>
                <a:spcPct val="90000"/>
              </a:lnSpc>
              <a:spcBef>
                <a:spcPts val="600"/>
              </a:spcBef>
              <a:spcAft>
                <a:spcPct val="0"/>
              </a:spcAft>
              <a:buFont typeface="Times New Roman" pitchFamily="18" charset="0"/>
              <a:buNone/>
              <a:defRPr/>
            </a:pPr>
            <a:endParaRPr lang="fr-FR" sz="2800" dirty="0">
              <a:solidFill>
                <a:srgbClr val="000000"/>
              </a:solidFill>
            </a:endParaRPr>
          </a:p>
          <a:p>
            <a:pPr defTabSz="457200" fontAlgn="base">
              <a:lnSpc>
                <a:spcPct val="90000"/>
              </a:lnSpc>
              <a:spcBef>
                <a:spcPts val="600"/>
              </a:spcBef>
              <a:spcAft>
                <a:spcPct val="0"/>
              </a:spcAft>
              <a:buFont typeface="Arial" charset="0"/>
              <a:buNone/>
              <a:defRPr/>
            </a:pPr>
            <a:endParaRPr lang="fr-FR" sz="3200" b="1" dirty="0">
              <a:solidFill>
                <a:srgbClr val="000000"/>
              </a:solidFill>
            </a:endParaRPr>
          </a:p>
          <a:p>
            <a:pPr marL="1588" lvl="1" defTabSz="457200" fontAlgn="base">
              <a:lnSpc>
                <a:spcPct val="90000"/>
              </a:lnSpc>
              <a:spcBef>
                <a:spcPts val="600"/>
              </a:spcBef>
              <a:spcAft>
                <a:spcPct val="0"/>
              </a:spcAft>
              <a:buFont typeface="Arial" charset="0"/>
              <a:buNone/>
              <a:defRPr/>
            </a:pPr>
            <a:endParaRPr lang="fr-FR" sz="2800" dirty="0">
              <a:solidFill>
                <a:srgbClr val="000000"/>
              </a:solidFill>
            </a:endParaRPr>
          </a:p>
        </p:txBody>
      </p:sp>
      <p:sp>
        <p:nvSpPr>
          <p:cNvPr id="8" name="Rectangle 4"/>
          <p:cNvSpPr txBox="1">
            <a:spLocks noChangeArrowheads="1"/>
          </p:cNvSpPr>
          <p:nvPr/>
        </p:nvSpPr>
        <p:spPr>
          <a:xfrm>
            <a:off x="4862513" y="1484784"/>
            <a:ext cx="3848100" cy="4462462"/>
          </a:xfrm>
          <a:prstGeom prst="rect">
            <a:avLst/>
          </a:prstGeom>
        </p:spPr>
        <p:txBody>
          <a:bodyPr/>
          <a:lstStyle/>
          <a:p>
            <a:pPr marL="342900" indent="-342900" defTabSz="457200" fontAlgn="base">
              <a:lnSpc>
                <a:spcPct val="90000"/>
              </a:lnSpc>
              <a:spcBef>
                <a:spcPct val="20000"/>
              </a:spcBef>
              <a:spcAft>
                <a:spcPct val="0"/>
              </a:spcAft>
              <a:buClr>
                <a:srgbClr val="5DB838"/>
              </a:buClr>
              <a:buFont typeface="Wingdings" pitchFamily="2" charset="2"/>
              <a:buChar char="§"/>
              <a:defRPr/>
            </a:pPr>
            <a:r>
              <a:rPr lang="fr-FR" sz="3200" b="1" dirty="0">
                <a:solidFill>
                  <a:srgbClr val="000000"/>
                </a:solidFill>
              </a:rPr>
              <a:t>Qui?</a:t>
            </a:r>
          </a:p>
          <a:p>
            <a:pPr marL="273050" lvl="1" indent="-271463" defTabSz="457200" fontAlgn="base">
              <a:lnSpc>
                <a:spcPct val="90000"/>
              </a:lnSpc>
              <a:spcBef>
                <a:spcPts val="600"/>
              </a:spcBef>
              <a:spcAft>
                <a:spcPct val="0"/>
              </a:spcAft>
              <a:buFont typeface="Wingdings" pitchFamily="2" charset="2"/>
              <a:buChar char="ü"/>
              <a:defRPr/>
            </a:pPr>
            <a:r>
              <a:rPr lang="fr-FR" sz="2400" dirty="0">
                <a:solidFill>
                  <a:srgbClr val="000000"/>
                </a:solidFill>
              </a:rPr>
              <a:t>Interne (nous-mêmes)</a:t>
            </a:r>
          </a:p>
          <a:p>
            <a:pPr defTabSz="457200" fontAlgn="base">
              <a:lnSpc>
                <a:spcPct val="90000"/>
              </a:lnSpc>
              <a:spcBef>
                <a:spcPct val="0"/>
              </a:spcBef>
              <a:spcAft>
                <a:spcPts val="600"/>
              </a:spcAft>
              <a:buFont typeface="Arial" charset="0"/>
              <a:buNone/>
              <a:defRPr/>
            </a:pPr>
            <a:endParaRPr lang="fr-FR" sz="3200" b="1" dirty="0">
              <a:solidFill>
                <a:srgbClr val="000000"/>
              </a:solidFill>
            </a:endParaRPr>
          </a:p>
          <a:p>
            <a:pPr marL="342900" indent="-342900" defTabSz="457200" fontAlgn="base">
              <a:lnSpc>
                <a:spcPct val="90000"/>
              </a:lnSpc>
              <a:spcBef>
                <a:spcPct val="20000"/>
              </a:spcBef>
              <a:spcAft>
                <a:spcPct val="0"/>
              </a:spcAft>
              <a:buClr>
                <a:srgbClr val="5DB838"/>
              </a:buClr>
              <a:buFont typeface="Wingdings" pitchFamily="2" charset="2"/>
              <a:buChar char="§"/>
              <a:defRPr/>
            </a:pPr>
            <a:r>
              <a:rPr lang="fr-FR" sz="3200" b="1" dirty="0">
                <a:solidFill>
                  <a:srgbClr val="000000"/>
                </a:solidFill>
              </a:rPr>
              <a:t>Pourquoi?</a:t>
            </a:r>
          </a:p>
          <a:p>
            <a:pPr marL="273050" lvl="1" indent="-271463" defTabSz="457200" fontAlgn="base">
              <a:lnSpc>
                <a:spcPct val="90000"/>
              </a:lnSpc>
              <a:spcBef>
                <a:spcPts val="600"/>
              </a:spcBef>
              <a:spcAft>
                <a:spcPct val="0"/>
              </a:spcAft>
              <a:buFont typeface="Wingdings" pitchFamily="2" charset="2"/>
              <a:buChar char="ü"/>
              <a:defRPr/>
            </a:pPr>
            <a:r>
              <a:rPr lang="fr-FR" sz="2400" dirty="0">
                <a:solidFill>
                  <a:srgbClr val="000000"/>
                </a:solidFill>
              </a:rPr>
              <a:t>Gestion</a:t>
            </a:r>
          </a:p>
          <a:p>
            <a:pPr marL="273050" lvl="1" indent="-271463" defTabSz="457200" fontAlgn="base">
              <a:lnSpc>
                <a:spcPct val="90000"/>
              </a:lnSpc>
              <a:spcBef>
                <a:spcPts val="600"/>
              </a:spcBef>
              <a:spcAft>
                <a:spcPct val="0"/>
              </a:spcAft>
              <a:buFont typeface="Wingdings" pitchFamily="2" charset="2"/>
              <a:buChar char="ü"/>
              <a:defRPr/>
            </a:pPr>
            <a:r>
              <a:rPr lang="fr-FR" sz="2400" dirty="0">
                <a:solidFill>
                  <a:srgbClr val="000000"/>
                </a:solidFill>
              </a:rPr>
              <a:t>Radiographie </a:t>
            </a:r>
          </a:p>
          <a:p>
            <a:pPr marL="273050" lvl="1" indent="-271463" defTabSz="457200" fontAlgn="base">
              <a:lnSpc>
                <a:spcPct val="90000"/>
              </a:lnSpc>
              <a:spcBef>
                <a:spcPts val="600"/>
              </a:spcBef>
              <a:spcAft>
                <a:spcPct val="0"/>
              </a:spcAft>
              <a:buFont typeface="Wingdings" pitchFamily="2" charset="2"/>
              <a:buChar char="ü"/>
              <a:defRPr/>
            </a:pPr>
            <a:r>
              <a:rPr lang="fr-FR" sz="2400" dirty="0">
                <a:solidFill>
                  <a:srgbClr val="000000"/>
                </a:solidFill>
              </a:rPr>
              <a:t>Rapports </a:t>
            </a:r>
          </a:p>
          <a:p>
            <a:pPr marL="273050" lvl="1" indent="-271463" defTabSz="457200" fontAlgn="base">
              <a:lnSpc>
                <a:spcPct val="90000"/>
              </a:lnSpc>
              <a:spcBef>
                <a:spcPts val="600"/>
              </a:spcBef>
              <a:spcAft>
                <a:spcPct val="0"/>
              </a:spcAft>
              <a:buFont typeface="Wingdings" pitchFamily="2" charset="2"/>
              <a:buChar char="ü"/>
              <a:defRPr/>
            </a:pPr>
            <a:r>
              <a:rPr lang="fr-FR" sz="2400" dirty="0">
                <a:solidFill>
                  <a:srgbClr val="000000"/>
                </a:solidFill>
              </a:rPr>
              <a:t>Adapter (corrections, maintenir) </a:t>
            </a:r>
          </a:p>
          <a:p>
            <a:pPr marL="273050" lvl="1" indent="-271463" defTabSz="457200" fontAlgn="base">
              <a:lnSpc>
                <a:spcPct val="90000"/>
              </a:lnSpc>
              <a:spcBef>
                <a:spcPts val="600"/>
              </a:spcBef>
              <a:spcAft>
                <a:spcPct val="0"/>
              </a:spcAft>
              <a:buFont typeface="Wingdings" pitchFamily="2" charset="2"/>
              <a:buChar char="ü"/>
              <a:defRPr/>
            </a:pPr>
            <a:r>
              <a:rPr lang="fr-FR" sz="2400" dirty="0">
                <a:solidFill>
                  <a:srgbClr val="000000"/>
                </a:solidFill>
              </a:rPr>
              <a:t>Qualité</a:t>
            </a:r>
          </a:p>
          <a:p>
            <a:pPr defTabSz="457200" fontAlgn="base">
              <a:lnSpc>
                <a:spcPct val="90000"/>
              </a:lnSpc>
              <a:spcBef>
                <a:spcPct val="0"/>
              </a:spcBef>
              <a:spcAft>
                <a:spcPts val="600"/>
              </a:spcAft>
              <a:buFont typeface="Arial" charset="0"/>
              <a:buNone/>
              <a:defRPr/>
            </a:pPr>
            <a:endParaRPr lang="fr-FR" sz="3200" b="1" dirty="0">
              <a:solidFill>
                <a:srgbClr val="000000"/>
              </a:solidFill>
            </a:endParaRPr>
          </a:p>
        </p:txBody>
      </p:sp>
      <p:sp>
        <p:nvSpPr>
          <p:cNvPr id="9" name="Title 1"/>
          <p:cNvSpPr txBox="1">
            <a:spLocks/>
          </p:cNvSpPr>
          <p:nvPr/>
        </p:nvSpPr>
        <p:spPr>
          <a:xfrm>
            <a:off x="457200" y="152400"/>
            <a:ext cx="7467600" cy="609600"/>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smtClean="0">
                <a:ln>
                  <a:noFill/>
                </a:ln>
                <a:solidFill>
                  <a:srgbClr val="5A8B25"/>
                </a:solidFill>
                <a:effectLst/>
                <a:uLnTx/>
                <a:uFillTx/>
                <a:latin typeface="Oxfam Global Headline" pitchFamily="34" charset="0"/>
                <a:ea typeface="MS PGothic" pitchFamily="34" charset="-128"/>
                <a:cs typeface="ＭＳ Ｐゴシック" charset="0"/>
              </a:rPr>
              <a:t>Le Suivi</a:t>
            </a:r>
            <a:endParaRPr kumimoji="0" lang="en-GB" sz="3200" b="1" i="0" u="none" strike="noStrike" kern="0" cap="none" spc="0" normalizeH="0" baseline="0" noProof="0" dirty="0" smtClean="0">
              <a:ln>
                <a:noFill/>
              </a:ln>
              <a:solidFill>
                <a:srgbClr val="5A8B25"/>
              </a:solidFill>
              <a:effectLst/>
              <a:uLnTx/>
              <a:uFillTx/>
              <a:latin typeface="Oxfam Global Headline" pitchFamily="34" charset="0"/>
              <a:ea typeface="MS PGothic" pitchFamily="34" charset="-128"/>
              <a:cs typeface="ＭＳ Ｐゴシック" charset="0"/>
            </a:endParaRPr>
          </a:p>
        </p:txBody>
      </p:sp>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8">
                                            <p:txEl>
                                              <p:pRg st="4" end="4"/>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
                                            <p:txEl>
                                              <p:pRg st="5" end="5"/>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8">
                                            <p:txEl>
                                              <p:pRg st="6" end="6"/>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8">
                                            <p:txEl>
                                              <p:pRg st="7" end="7"/>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15" name="Picture 2" descr="D:\MGhazzaoui\Desktop\LANA meal training\Cartoon 1.jpg"/>
          <p:cNvPicPr>
            <a:picLocks noChangeAspect="1" noChangeArrowheads="1"/>
          </p:cNvPicPr>
          <p:nvPr/>
        </p:nvPicPr>
        <p:blipFill>
          <a:blip r:embed="rId3" cstate="print"/>
          <a:srcRect/>
          <a:stretch>
            <a:fillRect/>
          </a:stretch>
        </p:blipFill>
        <p:spPr bwMode="auto">
          <a:xfrm>
            <a:off x="304800" y="304800"/>
            <a:ext cx="7696200" cy="55911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ctrTitle"/>
          </p:nvPr>
        </p:nvSpPr>
        <p:spPr>
          <a:xfrm>
            <a:off x="400050" y="2135188"/>
            <a:ext cx="8466138" cy="1235075"/>
          </a:xfrm>
        </p:spPr>
        <p:txBody>
          <a:bodyPr/>
          <a:lstStyle/>
          <a:p>
            <a:pPr algn="ctr"/>
            <a:r>
              <a:rPr lang="fr-FR" sz="4400">
                <a:ea typeface="MS PGothic" pitchFamily="34" charset="-128"/>
              </a:rPr>
              <a:t>L’Évaluation</a:t>
            </a:r>
            <a:br>
              <a:rPr lang="fr-FR" sz="4400">
                <a:ea typeface="MS PGothic" pitchFamily="34" charset="-128"/>
              </a:rPr>
            </a:br>
            <a:endParaRPr lang="fr-FR" sz="4400" i="1">
              <a:ea typeface="MS PGothic" pitchFamily="34" charset="-12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611561" y="604838"/>
            <a:ext cx="7471990" cy="1023962"/>
          </a:xfrm>
        </p:spPr>
        <p:txBody>
          <a:bodyPr/>
          <a:lstStyle/>
          <a:p>
            <a:pPr eaLnBrk="1" hangingPunct="1"/>
            <a:r>
              <a:rPr lang="en-GB" altLang="en-US" dirty="0" err="1" smtClean="0"/>
              <a:t>C’est</a:t>
            </a:r>
            <a:r>
              <a:rPr lang="en-GB" altLang="en-US" dirty="0" smtClean="0"/>
              <a:t> quoi </a:t>
            </a:r>
            <a:r>
              <a:rPr lang="en-GB" altLang="en-US" dirty="0" err="1" smtClean="0"/>
              <a:t>une</a:t>
            </a:r>
            <a:r>
              <a:rPr lang="en-GB" altLang="en-US" dirty="0" smtClean="0"/>
              <a:t> </a:t>
            </a:r>
            <a:r>
              <a:rPr lang="en-GB" altLang="en-US" dirty="0" err="1" smtClean="0"/>
              <a:t>évaluation</a:t>
            </a:r>
            <a:r>
              <a:rPr lang="en-GB" altLang="en-US" dirty="0" smtClean="0"/>
              <a:t>?</a:t>
            </a:r>
          </a:p>
        </p:txBody>
      </p:sp>
      <p:sp>
        <p:nvSpPr>
          <p:cNvPr id="17411" name="Slide Number Placeholder 3"/>
          <p:cNvSpPr>
            <a:spLocks noGrp="1"/>
          </p:cNvSpPr>
          <p:nvPr>
            <p:ph type="sldNum" sz="quarter" idx="10"/>
          </p:nvPr>
        </p:nvSpPr>
        <p:spPr>
          <a:noFill/>
          <a:ln>
            <a:miter lim="800000"/>
            <a:headEnd/>
            <a:tailEnd/>
          </a:ln>
        </p:spPr>
        <p:txBody>
          <a:bodyPr/>
          <a:lstStyle/>
          <a:p>
            <a:r>
              <a:rPr lang="en-GB" altLang="en-US" smtClean="0">
                <a:solidFill>
                  <a:srgbClr val="000000"/>
                </a:solidFill>
                <a:latin typeface="Arial" pitchFamily="34" charset="0"/>
                <a:ea typeface="MS PGothic" pitchFamily="34" charset="-128"/>
              </a:rPr>
              <a:t>Page </a:t>
            </a:r>
            <a:fld id="{406957E1-35BA-4783-99E8-E19AB2DEB4FE}" type="slidenum">
              <a:rPr lang="en-GB" altLang="en-US" smtClean="0">
                <a:solidFill>
                  <a:srgbClr val="000000"/>
                </a:solidFill>
                <a:latin typeface="Arial" pitchFamily="34" charset="0"/>
                <a:ea typeface="MS PGothic" pitchFamily="34" charset="-128"/>
              </a:rPr>
              <a:pPr/>
              <a:t>36</a:t>
            </a:fld>
            <a:endParaRPr lang="en-GB" altLang="en-US" smtClean="0">
              <a:solidFill>
                <a:srgbClr val="000000"/>
              </a:solidFill>
              <a:latin typeface="Arial" pitchFamily="34" charset="0"/>
              <a:ea typeface="MS PGothic" pitchFamily="34" charset="-128"/>
            </a:endParaRPr>
          </a:p>
        </p:txBody>
      </p:sp>
      <p:pic>
        <p:nvPicPr>
          <p:cNvPr id="17412" name="Picture 1"/>
          <p:cNvPicPr>
            <a:picLocks noChangeAspect="1"/>
          </p:cNvPicPr>
          <p:nvPr/>
        </p:nvPicPr>
        <p:blipFill>
          <a:blip r:embed="rId2" cstate="print"/>
          <a:srcRect/>
          <a:stretch>
            <a:fillRect/>
          </a:stretch>
        </p:blipFill>
        <p:spPr bwMode="auto">
          <a:xfrm>
            <a:off x="3487738" y="1866900"/>
            <a:ext cx="4162425" cy="4259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p:txBody>
          <a:bodyPr/>
          <a:lstStyle/>
          <a:p>
            <a:pPr eaLnBrk="1" hangingPunct="1"/>
            <a:r>
              <a:rPr lang="en-GB" altLang="en-US" dirty="0" smtClean="0"/>
              <a:t>Evaluation </a:t>
            </a:r>
            <a:r>
              <a:rPr lang="en-GB" altLang="en-US" dirty="0" err="1" smtClean="0"/>
              <a:t>ou</a:t>
            </a:r>
            <a:r>
              <a:rPr lang="en-GB" altLang="en-US" dirty="0" smtClean="0"/>
              <a:t> pas Evaluation?</a:t>
            </a:r>
            <a:br>
              <a:rPr lang="en-GB" altLang="en-US" dirty="0" smtClean="0"/>
            </a:br>
            <a:r>
              <a:rPr lang="en-GB" altLang="en-US" dirty="0" smtClean="0"/>
              <a:t>				</a:t>
            </a:r>
            <a:r>
              <a:rPr lang="en-GB" altLang="en-US" dirty="0" err="1" smtClean="0"/>
              <a:t>Quizz</a:t>
            </a:r>
            <a:endParaRPr lang="en-GB" altLang="en-US" dirty="0" smtClean="0"/>
          </a:p>
        </p:txBody>
      </p:sp>
      <p:sp>
        <p:nvSpPr>
          <p:cNvPr id="25603" name="Rectangle 3"/>
          <p:cNvSpPr>
            <a:spLocks noGrp="1" noChangeArrowheads="1"/>
          </p:cNvSpPr>
          <p:nvPr>
            <p:ph type="body" idx="4294967295"/>
          </p:nvPr>
        </p:nvSpPr>
        <p:spPr>
          <a:xfrm>
            <a:off x="292100" y="1624013"/>
            <a:ext cx="8572500" cy="4279900"/>
          </a:xfrm>
        </p:spPr>
        <p:txBody>
          <a:bodyPr/>
          <a:lstStyle/>
          <a:p>
            <a:pPr marL="0" indent="0" algn="ctr"/>
            <a:endParaRPr lang="en-GB" altLang="en-US" sz="2400" b="0" i="1" dirty="0" smtClean="0"/>
          </a:p>
          <a:p>
            <a:pPr marL="0" indent="0" algn="ctr"/>
            <a:r>
              <a:rPr lang="fr-FR" altLang="en-US" sz="3200" b="0" dirty="0" smtClean="0"/>
              <a:t>Une série d'études de cas décrivant comment différentes activités du projet ont été mises et les principaux leçons tirés de la mise en œuvre</a:t>
            </a:r>
            <a:endParaRPr lang="en-GB" altLang="en-US" sz="3200" b="0" dirty="0" smtClean="0"/>
          </a:p>
          <a:p>
            <a:pPr marL="0" indent="0" algn="ctr"/>
            <a:endParaRPr lang="en-GB" altLang="en-US" b="0" i="1" dirty="0" smtClean="0"/>
          </a:p>
          <a:p>
            <a:pPr marL="0" indent="0" algn="ctr"/>
            <a:endParaRPr lang="en-GB" altLang="en-US" sz="4400" i="1" dirty="0" smtClean="0">
              <a:solidFill>
                <a:srgbClr val="FF0000"/>
              </a:solidFill>
            </a:endParaRPr>
          </a:p>
          <a:p>
            <a:pPr marL="0" indent="0" algn="ctr"/>
            <a:r>
              <a:rPr lang="en-GB" altLang="en-US" sz="4400" i="1" dirty="0" smtClean="0">
                <a:solidFill>
                  <a:srgbClr val="FF0000"/>
                </a:solidFill>
              </a:rPr>
              <a:t>Pas Evaluation</a:t>
            </a:r>
          </a:p>
        </p:txBody>
      </p:sp>
      <p:pic>
        <p:nvPicPr>
          <p:cNvPr id="68610" name="Picture 2" descr="https://encrypted-tbn3.gstatic.com/images?q=tbn:ANd9GcSNhgmRmKBEkK-4L4MSfWOyMfeq-kzkZpnFe93YMkvdSNuTcYUaA-wJAmXQ"/>
          <p:cNvPicPr>
            <a:picLocks noChangeAspect="1" noChangeArrowheads="1"/>
          </p:cNvPicPr>
          <p:nvPr/>
        </p:nvPicPr>
        <p:blipFill>
          <a:blip r:embed="rId2" cstate="print"/>
          <a:srcRect/>
          <a:stretch>
            <a:fillRect/>
          </a:stretch>
        </p:blipFill>
        <p:spPr bwMode="auto">
          <a:xfrm>
            <a:off x="6750050" y="3770313"/>
            <a:ext cx="2152650" cy="2124075"/>
          </a:xfrm>
          <a:prstGeom prst="rect">
            <a:avLst/>
          </a:prstGeom>
          <a:noFill/>
          <a:ln w="9525">
            <a:noFill/>
            <a:miter lim="800000"/>
            <a:headEnd/>
            <a:tailEnd/>
          </a:ln>
        </p:spPr>
      </p:pic>
      <p:sp>
        <p:nvSpPr>
          <p:cNvPr id="18437" name="Slide Number Placeholder 4"/>
          <p:cNvSpPr>
            <a:spLocks noGrp="1"/>
          </p:cNvSpPr>
          <p:nvPr>
            <p:ph type="sldNum" sz="quarter" idx="10"/>
          </p:nvPr>
        </p:nvSpPr>
        <p:spPr>
          <a:noFill/>
          <a:ln>
            <a:miter lim="800000"/>
            <a:headEnd/>
            <a:tailEnd/>
          </a:ln>
        </p:spPr>
        <p:txBody>
          <a:bodyPr/>
          <a:lstStyle/>
          <a:p>
            <a:r>
              <a:rPr lang="en-GB" altLang="en-US" smtClean="0">
                <a:solidFill>
                  <a:srgbClr val="000000"/>
                </a:solidFill>
                <a:latin typeface="Arial" pitchFamily="34" charset="0"/>
                <a:ea typeface="MS PGothic" pitchFamily="34" charset="-128"/>
              </a:rPr>
              <a:t>Page </a:t>
            </a:r>
            <a:fld id="{FE61D8B8-1A28-4CE5-842F-9847BDE33EF3}" type="slidenum">
              <a:rPr lang="en-GB" altLang="en-US" smtClean="0">
                <a:solidFill>
                  <a:srgbClr val="000000"/>
                </a:solidFill>
                <a:latin typeface="Arial" pitchFamily="34" charset="0"/>
                <a:ea typeface="MS PGothic" pitchFamily="34" charset="-128"/>
              </a:rPr>
              <a:pPr/>
              <a:t>37</a:t>
            </a:fld>
            <a:endParaRPr lang="en-GB" altLang="en-US" smtClean="0">
              <a:solidFill>
                <a:srgbClr val="000000"/>
              </a:solidFill>
              <a:latin typeface="Arial" pitchFamily="34" charset="0"/>
              <a:ea typeface="MS PGothic"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86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p:txBody>
          <a:bodyPr/>
          <a:lstStyle/>
          <a:p>
            <a:pPr eaLnBrk="1" hangingPunct="1"/>
            <a:r>
              <a:rPr lang="en-GB" altLang="en-US" dirty="0" smtClean="0"/>
              <a:t>Evaluation </a:t>
            </a:r>
            <a:r>
              <a:rPr lang="en-GB" altLang="en-US" dirty="0" err="1" smtClean="0"/>
              <a:t>ou</a:t>
            </a:r>
            <a:r>
              <a:rPr lang="en-GB" altLang="en-US" dirty="0" smtClean="0"/>
              <a:t> </a:t>
            </a:r>
            <a:r>
              <a:rPr lang="en-GB" altLang="en-US" dirty="0" err="1" smtClean="0"/>
              <a:t>pasEvaluation</a:t>
            </a:r>
            <a:r>
              <a:rPr lang="en-GB" altLang="en-US" dirty="0" smtClean="0"/>
              <a:t>?</a:t>
            </a:r>
            <a:br>
              <a:rPr lang="en-GB" altLang="en-US" dirty="0" smtClean="0"/>
            </a:br>
            <a:r>
              <a:rPr lang="en-GB" altLang="en-US" dirty="0" smtClean="0"/>
              <a:t>				</a:t>
            </a:r>
            <a:r>
              <a:rPr lang="en-GB" altLang="en-US" dirty="0" err="1" smtClean="0"/>
              <a:t>Quizz</a:t>
            </a:r>
            <a:endParaRPr lang="en-GB" altLang="en-US" dirty="0" smtClean="0"/>
          </a:p>
        </p:txBody>
      </p:sp>
      <p:sp>
        <p:nvSpPr>
          <p:cNvPr id="25603" name="Rectangle 3"/>
          <p:cNvSpPr>
            <a:spLocks noGrp="1" noChangeArrowheads="1"/>
          </p:cNvSpPr>
          <p:nvPr>
            <p:ph type="body" idx="4294967295"/>
          </p:nvPr>
        </p:nvSpPr>
        <p:spPr>
          <a:xfrm>
            <a:off x="292100" y="1624013"/>
            <a:ext cx="8572500" cy="4279900"/>
          </a:xfrm>
        </p:spPr>
        <p:txBody>
          <a:bodyPr/>
          <a:lstStyle/>
          <a:p>
            <a:pPr marL="0" indent="0" algn="ctr"/>
            <a:endParaRPr lang="en-GB" altLang="en-US" sz="2400" b="0" i="1" dirty="0" smtClean="0"/>
          </a:p>
          <a:p>
            <a:pPr marL="0" indent="0" algn="ctr"/>
            <a:r>
              <a:rPr lang="fr-FR" altLang="en-US" sz="3200" b="0" dirty="0" smtClean="0"/>
              <a:t>C’est une appréciation, la plus systématique et objective possible, d’une intervention en cours d’exécution ou une fois finalisée.</a:t>
            </a:r>
            <a:endParaRPr lang="en-GB" altLang="en-US" sz="3200" b="0" dirty="0" smtClean="0"/>
          </a:p>
          <a:p>
            <a:pPr marL="0" indent="0" algn="ctr"/>
            <a:endParaRPr lang="en-GB" altLang="en-US" b="0" i="1" dirty="0" smtClean="0"/>
          </a:p>
          <a:p>
            <a:pPr marL="0" indent="0" algn="ctr"/>
            <a:endParaRPr lang="en-GB" altLang="en-US" sz="4400" i="1" dirty="0" smtClean="0">
              <a:solidFill>
                <a:srgbClr val="33CC33"/>
              </a:solidFill>
            </a:endParaRPr>
          </a:p>
          <a:p>
            <a:pPr marL="0" indent="0" algn="ctr"/>
            <a:r>
              <a:rPr lang="en-GB" altLang="en-US" sz="4400" i="1" dirty="0" smtClean="0">
                <a:solidFill>
                  <a:srgbClr val="33CC33"/>
                </a:solidFill>
              </a:rPr>
              <a:t>Evaluation</a:t>
            </a:r>
            <a:endParaRPr lang="en-GB" altLang="en-US" sz="4400" i="1" dirty="0" smtClean="0">
              <a:solidFill>
                <a:srgbClr val="FF0000"/>
              </a:solidFill>
            </a:endParaRPr>
          </a:p>
        </p:txBody>
      </p:sp>
      <p:sp>
        <p:nvSpPr>
          <p:cNvPr id="18437" name="Slide Number Placeholder 4"/>
          <p:cNvSpPr>
            <a:spLocks noGrp="1"/>
          </p:cNvSpPr>
          <p:nvPr>
            <p:ph type="sldNum" sz="quarter" idx="10"/>
          </p:nvPr>
        </p:nvSpPr>
        <p:spPr>
          <a:noFill/>
          <a:ln>
            <a:miter lim="800000"/>
            <a:headEnd/>
            <a:tailEnd/>
          </a:ln>
        </p:spPr>
        <p:txBody>
          <a:bodyPr/>
          <a:lstStyle/>
          <a:p>
            <a:r>
              <a:rPr lang="en-GB" altLang="en-US" smtClean="0">
                <a:solidFill>
                  <a:srgbClr val="000000"/>
                </a:solidFill>
                <a:latin typeface="Arial" pitchFamily="34" charset="0"/>
                <a:ea typeface="MS PGothic" pitchFamily="34" charset="-128"/>
              </a:rPr>
              <a:t>Page </a:t>
            </a:r>
            <a:fld id="{FE61D8B8-1A28-4CE5-842F-9847BDE33EF3}" type="slidenum">
              <a:rPr lang="en-GB" altLang="en-US" smtClean="0">
                <a:solidFill>
                  <a:srgbClr val="000000"/>
                </a:solidFill>
                <a:latin typeface="Arial" pitchFamily="34" charset="0"/>
                <a:ea typeface="MS PGothic" pitchFamily="34" charset="-128"/>
              </a:rPr>
              <a:pPr/>
              <a:t>38</a:t>
            </a:fld>
            <a:endParaRPr lang="en-GB" altLang="en-US" smtClean="0">
              <a:solidFill>
                <a:srgbClr val="000000"/>
              </a:solidFill>
              <a:latin typeface="Arial" pitchFamily="34" charset="0"/>
              <a:ea typeface="MS PGothic" pitchFamily="34" charset="-128"/>
            </a:endParaRPr>
          </a:p>
        </p:txBody>
      </p:sp>
      <p:pic>
        <p:nvPicPr>
          <p:cNvPr id="8" name="Picture 2" descr="https://encrypted-tbn0.gstatic.com/images?q=tbn:ANd9GcQ4GMbci15k_kBsef7AnvQUvgqI5REAKxNPj3s0G05zAkP4vEjCvluDIqIY"/>
          <p:cNvPicPr>
            <a:picLocks noChangeAspect="1" noChangeArrowheads="1"/>
          </p:cNvPicPr>
          <p:nvPr/>
        </p:nvPicPr>
        <p:blipFill>
          <a:blip r:embed="rId2" cstate="print"/>
          <a:srcRect/>
          <a:stretch>
            <a:fillRect/>
          </a:stretch>
        </p:blipFill>
        <p:spPr bwMode="auto">
          <a:xfrm>
            <a:off x="6483350" y="3656013"/>
            <a:ext cx="2143125" cy="21431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p:txBody>
          <a:bodyPr/>
          <a:lstStyle/>
          <a:p>
            <a:r>
              <a:rPr lang="en-GB" altLang="en-US" dirty="0" smtClean="0"/>
              <a:t>Evaluation or </a:t>
            </a:r>
            <a:r>
              <a:rPr lang="en-GB" altLang="en-US" dirty="0" err="1" smtClean="0"/>
              <a:t>pasEvaluation</a:t>
            </a:r>
            <a:r>
              <a:rPr lang="en-GB" altLang="en-US" dirty="0" smtClean="0"/>
              <a:t>?</a:t>
            </a:r>
            <a:br>
              <a:rPr lang="en-GB" altLang="en-US" dirty="0" smtClean="0"/>
            </a:br>
            <a:r>
              <a:rPr lang="en-GB" altLang="en-US" dirty="0" smtClean="0"/>
              <a:t>				Quiz</a:t>
            </a:r>
          </a:p>
        </p:txBody>
      </p:sp>
      <p:sp>
        <p:nvSpPr>
          <p:cNvPr id="17411" name="Rectangle 3"/>
          <p:cNvSpPr>
            <a:spLocks noGrp="1" noChangeArrowheads="1"/>
          </p:cNvSpPr>
          <p:nvPr>
            <p:ph type="body" idx="4294967295"/>
          </p:nvPr>
        </p:nvSpPr>
        <p:spPr/>
        <p:txBody>
          <a:bodyPr/>
          <a:lstStyle/>
          <a:p>
            <a:r>
              <a:rPr lang="en-AU" altLang="en-US" sz="3600" dirty="0" err="1" smtClean="0"/>
              <a:t>Une</a:t>
            </a:r>
            <a:r>
              <a:rPr lang="en-AU" altLang="en-US" sz="3600" dirty="0" smtClean="0"/>
              <a:t> </a:t>
            </a:r>
            <a:r>
              <a:rPr lang="en-AU" altLang="en-US" sz="3600" dirty="0" err="1" smtClean="0"/>
              <a:t>évaluation</a:t>
            </a:r>
            <a:r>
              <a:rPr lang="en-AU" altLang="en-US" sz="3600" dirty="0" smtClean="0"/>
              <a:t> </a:t>
            </a:r>
            <a:r>
              <a:rPr lang="en-AU" altLang="en-US" sz="3600" dirty="0" err="1" smtClean="0"/>
              <a:t>mesure</a:t>
            </a:r>
            <a:r>
              <a:rPr lang="en-AU" altLang="en-US" sz="3600" dirty="0" smtClean="0"/>
              <a:t>: </a:t>
            </a:r>
          </a:p>
          <a:p>
            <a:endParaRPr lang="en-AU" altLang="en-US" sz="3600" b="0" dirty="0" smtClean="0"/>
          </a:p>
          <a:p>
            <a:pPr marL="712788" indent="-357188">
              <a:spcAft>
                <a:spcPts val="600"/>
              </a:spcAft>
              <a:buFontTx/>
              <a:buAutoNum type="alphaLcParenR"/>
            </a:pPr>
            <a:r>
              <a:rPr lang="fr-FR" altLang="en-US" sz="2400" b="0" dirty="0" smtClean="0">
                <a:ea typeface="+mn-ea"/>
              </a:rPr>
              <a:t>La ponctualité des activités d'un programme.</a:t>
            </a:r>
          </a:p>
          <a:p>
            <a:pPr marL="712788" indent="-357188">
              <a:spcAft>
                <a:spcPts val="600"/>
              </a:spcAft>
              <a:buFontTx/>
              <a:buAutoNum type="alphaLcParenR"/>
            </a:pPr>
            <a:r>
              <a:rPr lang="fr-FR" altLang="en-US" sz="2400" b="0" dirty="0" smtClean="0">
                <a:ea typeface="+mn-ea"/>
              </a:rPr>
              <a:t>Les résultats et l'impact des activités d’un programme.</a:t>
            </a:r>
          </a:p>
          <a:p>
            <a:pPr marL="712788" indent="-357188">
              <a:spcAft>
                <a:spcPts val="600"/>
              </a:spcAft>
              <a:buFontTx/>
              <a:buAutoNum type="alphaLcParenR"/>
            </a:pPr>
            <a:r>
              <a:rPr lang="fr-FR" altLang="en-US" sz="2400" b="0" dirty="0" smtClean="0">
                <a:ea typeface="+mn-ea"/>
              </a:rPr>
              <a:t>Comment un programme a étroitement gardé à son budget.</a:t>
            </a:r>
          </a:p>
          <a:p>
            <a:pPr marL="712788" indent="-357188">
              <a:spcAft>
                <a:spcPts val="600"/>
              </a:spcAft>
              <a:buFontTx/>
              <a:buAutoNum type="alphaLcParenR"/>
            </a:pPr>
            <a:r>
              <a:rPr lang="fr-FR" altLang="en-US" sz="2400" b="0" dirty="0" smtClean="0">
                <a:ea typeface="+mn-ea"/>
              </a:rPr>
              <a:t>La façon dont le programme a utilisé les intrants.</a:t>
            </a:r>
            <a:endParaRPr lang="en-AU" altLang="en-US" sz="2400" b="0" dirty="0" smtClean="0">
              <a:ea typeface="+mn-ea"/>
            </a:endParaRPr>
          </a:p>
        </p:txBody>
      </p:sp>
      <p:sp>
        <p:nvSpPr>
          <p:cNvPr id="5" name="TextBox 4"/>
          <p:cNvSpPr txBox="1"/>
          <p:nvPr/>
        </p:nvSpPr>
        <p:spPr>
          <a:xfrm>
            <a:off x="2756946" y="5111553"/>
            <a:ext cx="5695308" cy="1107996"/>
          </a:xfrm>
          <a:prstGeom prst="rect">
            <a:avLst/>
          </a:prstGeom>
          <a:noFill/>
        </p:spPr>
        <p:txBody>
          <a:bodyPr>
            <a:spAutoFit/>
          </a:bodyPr>
          <a:lstStyle/>
          <a:p>
            <a:pPr>
              <a:defRPr/>
            </a:pPr>
            <a:r>
              <a:rPr lang="en-GB" sz="6600" i="1" dirty="0" err="1" smtClean="0">
                <a:solidFill>
                  <a:srgbClr val="33CC33"/>
                </a:solidFill>
              </a:rPr>
              <a:t>Réponse</a:t>
            </a:r>
            <a:r>
              <a:rPr lang="en-GB" sz="6600" i="1" dirty="0" smtClean="0">
                <a:solidFill>
                  <a:srgbClr val="33CC33"/>
                </a:solidFill>
              </a:rPr>
              <a:t> </a:t>
            </a:r>
            <a:r>
              <a:rPr lang="en-GB" sz="6600" i="1" dirty="0">
                <a:solidFill>
                  <a:srgbClr val="33CC33"/>
                </a:solidFill>
              </a:rPr>
              <a:t>= b</a:t>
            </a:r>
            <a:endParaRPr lang="en-AU" sz="6600" dirty="0">
              <a:ln>
                <a:solidFill>
                  <a:srgbClr val="53297D"/>
                </a:solidFill>
              </a:ln>
              <a:solidFill>
                <a:srgbClr val="33CC33"/>
              </a:solidFill>
            </a:endParaRPr>
          </a:p>
        </p:txBody>
      </p:sp>
      <p:sp>
        <p:nvSpPr>
          <p:cNvPr id="20485" name="Slide Number Placeholder 5"/>
          <p:cNvSpPr>
            <a:spLocks noGrp="1"/>
          </p:cNvSpPr>
          <p:nvPr>
            <p:ph type="sldNum" sz="quarter" idx="10"/>
          </p:nvPr>
        </p:nvSpPr>
        <p:spPr>
          <a:noFill/>
          <a:ln>
            <a:miter lim="800000"/>
            <a:headEnd/>
            <a:tailEnd/>
          </a:ln>
        </p:spPr>
        <p:txBody>
          <a:bodyPr/>
          <a:lstStyle/>
          <a:p>
            <a:r>
              <a:rPr lang="en-GB" altLang="en-US" smtClean="0">
                <a:solidFill>
                  <a:srgbClr val="000000"/>
                </a:solidFill>
                <a:latin typeface="Arial" pitchFamily="34" charset="0"/>
                <a:ea typeface="MS PGothic" pitchFamily="34" charset="-128"/>
              </a:rPr>
              <a:t>Page </a:t>
            </a:r>
            <a:fld id="{BEFCBD9E-EC6A-413A-BE70-5177C741C30D}" type="slidenum">
              <a:rPr lang="en-GB" altLang="en-US" smtClean="0">
                <a:solidFill>
                  <a:srgbClr val="000000"/>
                </a:solidFill>
                <a:latin typeface="Arial" pitchFamily="34" charset="0"/>
                <a:ea typeface="MS PGothic" pitchFamily="34" charset="-128"/>
              </a:rPr>
              <a:pPr/>
              <a:t>39</a:t>
            </a:fld>
            <a:endParaRPr lang="en-GB" altLang="en-US" smtClean="0">
              <a:solidFill>
                <a:srgbClr val="000000"/>
              </a:solidFill>
              <a:latin typeface="Arial" pitchFamily="34" charset="0"/>
              <a:ea typeface="MS PGothic"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4402832" cy="719137"/>
          </a:xfrm>
        </p:spPr>
        <p:txBody>
          <a:bodyPr/>
          <a:lstStyle/>
          <a:p>
            <a:r>
              <a:rPr lang="fr-FR" dirty="0" smtClean="0"/>
              <a:t>Vos attentes</a:t>
            </a:r>
            <a:endParaRPr lang="fr-FR" dirty="0"/>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95536" y="1052736"/>
            <a:ext cx="4857750" cy="2562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724128" y="3438127"/>
            <a:ext cx="3419872" cy="34198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1" name="Title 1"/>
          <p:cNvSpPr txBox="1">
            <a:spLocks/>
          </p:cNvSpPr>
          <p:nvPr/>
        </p:nvSpPr>
        <p:spPr bwMode="auto">
          <a:xfrm>
            <a:off x="5508104" y="2708920"/>
            <a:ext cx="2808312"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500" b="1">
                <a:solidFill>
                  <a:srgbClr val="61A534"/>
                </a:solidFill>
                <a:latin typeface="+mj-lt"/>
                <a:ea typeface="ＭＳ Ｐゴシック" charset="0"/>
                <a:cs typeface="ＭＳ Ｐゴシック" charset="0"/>
              </a:defRPr>
            </a:lvl1pPr>
            <a:lvl2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2pPr>
            <a:lvl3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3pPr>
            <a:lvl4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4pPr>
            <a:lvl5pPr algn="l" rtl="0" eaLnBrk="0" fontAlgn="base" hangingPunct="0">
              <a:spcBef>
                <a:spcPct val="0"/>
              </a:spcBef>
              <a:spcAft>
                <a:spcPct val="0"/>
              </a:spcAft>
              <a:defRPr sz="3500" b="1">
                <a:solidFill>
                  <a:srgbClr val="61A534"/>
                </a:solidFill>
                <a:latin typeface="Arial" charset="0"/>
                <a:ea typeface="ＭＳ Ｐゴシック" charset="0"/>
                <a:cs typeface="ＭＳ Ｐゴシック" charset="0"/>
              </a:defRPr>
            </a:lvl5pPr>
            <a:lvl6pPr marL="457200" algn="l" rtl="0" fontAlgn="base">
              <a:spcBef>
                <a:spcPct val="0"/>
              </a:spcBef>
              <a:spcAft>
                <a:spcPct val="0"/>
              </a:spcAft>
              <a:defRPr sz="3500" b="1">
                <a:solidFill>
                  <a:srgbClr val="61A534"/>
                </a:solidFill>
                <a:latin typeface="Arial" charset="0"/>
              </a:defRPr>
            </a:lvl6pPr>
            <a:lvl7pPr marL="914400" algn="l" rtl="0" fontAlgn="base">
              <a:spcBef>
                <a:spcPct val="0"/>
              </a:spcBef>
              <a:spcAft>
                <a:spcPct val="0"/>
              </a:spcAft>
              <a:defRPr sz="3500" b="1">
                <a:solidFill>
                  <a:srgbClr val="61A534"/>
                </a:solidFill>
                <a:latin typeface="Arial" charset="0"/>
              </a:defRPr>
            </a:lvl7pPr>
            <a:lvl8pPr marL="1371600" algn="l" rtl="0" fontAlgn="base">
              <a:spcBef>
                <a:spcPct val="0"/>
              </a:spcBef>
              <a:spcAft>
                <a:spcPct val="0"/>
              </a:spcAft>
              <a:defRPr sz="3500" b="1">
                <a:solidFill>
                  <a:srgbClr val="61A534"/>
                </a:solidFill>
                <a:latin typeface="Arial" charset="0"/>
              </a:defRPr>
            </a:lvl8pPr>
            <a:lvl9pPr marL="1828800" algn="l" rtl="0" fontAlgn="base">
              <a:spcBef>
                <a:spcPct val="0"/>
              </a:spcBef>
              <a:spcAft>
                <a:spcPct val="0"/>
              </a:spcAft>
              <a:defRPr sz="3500" b="1">
                <a:solidFill>
                  <a:srgbClr val="61A534"/>
                </a:solidFill>
                <a:latin typeface="Arial" charset="0"/>
              </a:defRPr>
            </a:lvl9pPr>
          </a:lstStyle>
          <a:p>
            <a:r>
              <a:rPr lang="fr-FR" dirty="0" smtClean="0"/>
              <a:t>Craintes?</a:t>
            </a:r>
            <a:endParaRPr lang="fr-FR"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3"/>
          <p:cNvSpPr txBox="1">
            <a:spLocks noChangeArrowheads="1"/>
          </p:cNvSpPr>
          <p:nvPr/>
        </p:nvSpPr>
        <p:spPr bwMode="auto">
          <a:xfrm>
            <a:off x="468313" y="1557338"/>
            <a:ext cx="8237537" cy="1511300"/>
          </a:xfrm>
          <a:prstGeom prst="rect">
            <a:avLst/>
          </a:prstGeom>
          <a:noFill/>
          <a:ln w="9525">
            <a:noFill/>
            <a:round/>
            <a:headEnd/>
            <a:tailEnd/>
          </a:ln>
        </p:spPr>
        <p:txBody>
          <a:bodyPr lIns="90000" tIns="46800" rIns="90000" bIns="46800"/>
          <a:lstStyle/>
          <a:p>
            <a:pPr marL="354013" indent="-354013" fontAlgn="base">
              <a:spcBef>
                <a:spcPts val="1063"/>
              </a:spcBef>
              <a:spcAft>
                <a:spcPts val="538"/>
              </a:spcAft>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sz="2800" b="1" dirty="0" smtClean="0">
                <a:solidFill>
                  <a:srgbClr val="008000"/>
                </a:solidFill>
                <a:cs typeface="Times New Roman" pitchFamily="18" charset="0"/>
              </a:rPr>
              <a:t>				</a:t>
            </a:r>
          </a:p>
        </p:txBody>
      </p:sp>
      <p:sp>
        <p:nvSpPr>
          <p:cNvPr id="9" name="Titel 6"/>
          <p:cNvSpPr>
            <a:spLocks noGrp="1"/>
          </p:cNvSpPr>
          <p:nvPr>
            <p:ph type="title"/>
          </p:nvPr>
        </p:nvSpPr>
        <p:spPr>
          <a:xfrm>
            <a:off x="457200" y="274638"/>
            <a:ext cx="8229600" cy="719137"/>
          </a:xfrm>
          <a:noFill/>
          <a:ln w="9525">
            <a:noFill/>
            <a:miter lim="800000"/>
            <a:headEnd/>
            <a:tailEnd/>
          </a:ln>
        </p:spPr>
        <p:txBody>
          <a:bodyPr vert="horz" wrap="square" lIns="91440" tIns="45720" rIns="91440" bIns="45720" numCol="1" anchor="ctr" anchorCtr="0" compatLnSpc="1">
            <a:prstTxWarp prst="textNoShape">
              <a:avLst/>
            </a:prstTxWarp>
          </a:bodyPr>
          <a:lstStyle/>
          <a:p>
            <a:pPr marL="354013" indent="-354013">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dirty="0" smtClean="0">
                <a:ea typeface="ＭＳ Ｐゴシック" pitchFamily="34" charset="-128"/>
              </a:rPr>
              <a:t>Résultats Enquête</a:t>
            </a:r>
            <a:endParaRPr lang="fr-FR" dirty="0" smtClean="0"/>
          </a:p>
        </p:txBody>
      </p:sp>
      <p:graphicFrame>
        <p:nvGraphicFramePr>
          <p:cNvPr id="7" name="6 Tabla"/>
          <p:cNvGraphicFramePr>
            <a:graphicFrameLocks noGrp="1"/>
          </p:cNvGraphicFramePr>
          <p:nvPr/>
        </p:nvGraphicFramePr>
        <p:xfrm>
          <a:off x="755576" y="1124744"/>
          <a:ext cx="7488832" cy="1440160"/>
        </p:xfrm>
        <a:graphic>
          <a:graphicData uri="http://schemas.openxmlformats.org/drawingml/2006/table">
            <a:tbl>
              <a:tblPr>
                <a:effectLst>
                  <a:innerShdw blurRad="114300">
                    <a:prstClr val="black"/>
                  </a:innerShdw>
                </a:effectLst>
              </a:tblPr>
              <a:tblGrid>
                <a:gridCol w="5920356"/>
                <a:gridCol w="1568476"/>
              </a:tblGrid>
              <a:tr h="360040">
                <a:tc gridSpan="2">
                  <a:txBody>
                    <a:bodyPr/>
                    <a:lstStyle/>
                    <a:p>
                      <a:pPr algn="l" fontAlgn="t"/>
                      <a:r>
                        <a:rPr lang="fr-FR" sz="1400" b="1" i="0" u="none" strike="noStrike" dirty="0">
                          <a:latin typeface="+mj-lt"/>
                        </a:rPr>
                        <a:t>Les évaluations a mi-parcours sont utilisées pour </a:t>
                      </a:r>
                      <a:r>
                        <a:rPr lang="fr-FR" sz="1400" b="1" i="0" u="none" strike="noStrike" dirty="0" smtClean="0">
                          <a:latin typeface="+mj-lt"/>
                        </a:rPr>
                        <a:t>:</a:t>
                      </a:r>
                      <a:endParaRPr lang="fr-FR" sz="1400" b="1" i="0" u="none" strike="noStrike" dirty="0">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hMerge="1">
                  <a:txBody>
                    <a:bodyPr/>
                    <a:lstStyle/>
                    <a:p>
                      <a:pPr algn="ctr" fontAlgn="b"/>
                      <a:endParaRPr lang="es-ES" sz="1400" b="0" i="0" u="none" strike="noStrike" dirty="0">
                        <a:solidFill>
                          <a:srgbClr val="000000"/>
                        </a:solidFill>
                        <a:latin typeface="+mj-lt"/>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l" fontAlgn="t"/>
                      <a:r>
                        <a:rPr lang="fr-FR" sz="1400" b="0" i="0" u="none" strike="noStrike" dirty="0" smtClean="0">
                          <a:latin typeface="+mj-lt"/>
                        </a:rPr>
                        <a:t>A</a:t>
                      </a:r>
                      <a:r>
                        <a:rPr lang="fr-FR" sz="1400" b="0" i="0" u="none" strike="noStrike" dirty="0">
                          <a:latin typeface="+mj-lt"/>
                        </a:rPr>
                        <a:t>. Déterminer l'impact de nos activités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1400" b="0" i="0" u="none" strike="noStrike">
                          <a:solidFill>
                            <a:srgbClr val="000000"/>
                          </a:solidFill>
                          <a:latin typeface="+mj-lt"/>
                        </a:rPr>
                        <a:t>7,69%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421208">
                <a:tc>
                  <a:txBody>
                    <a:bodyPr/>
                    <a:lstStyle/>
                    <a:p>
                      <a:pPr algn="l" fontAlgn="t"/>
                      <a:r>
                        <a:rPr lang="fr-FR" sz="1400" b="0" i="0" u="none" strike="noStrike" dirty="0" smtClean="0">
                          <a:latin typeface="+mj-lt"/>
                        </a:rPr>
                        <a:t>B</a:t>
                      </a:r>
                      <a:r>
                        <a:rPr lang="fr-FR" sz="1400" b="0" i="0" u="none" strike="noStrike" dirty="0">
                          <a:latin typeface="+mj-lt"/>
                        </a:rPr>
                        <a:t>. Décider les changements stratégiques que nous devons faire pour améliorer le programme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FF00"/>
                    </a:solidFill>
                  </a:tcPr>
                </a:tc>
                <a:tc>
                  <a:txBody>
                    <a:bodyPr/>
                    <a:lstStyle/>
                    <a:p>
                      <a:pPr algn="ctr" fontAlgn="b"/>
                      <a:r>
                        <a:rPr lang="es-ES" sz="1400" b="0" i="0" u="none" strike="noStrike" dirty="0">
                          <a:solidFill>
                            <a:srgbClr val="000000"/>
                          </a:solidFill>
                          <a:latin typeface="+mj-lt"/>
                        </a:rPr>
                        <a:t>30,77%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00FF00"/>
                    </a:solidFill>
                  </a:tcPr>
                </a:tc>
              </a:tr>
              <a:tr h="283835">
                <a:tc>
                  <a:txBody>
                    <a:bodyPr/>
                    <a:lstStyle/>
                    <a:p>
                      <a:pPr algn="l" fontAlgn="t"/>
                      <a:r>
                        <a:rPr lang="fr-FR" sz="1400" b="0" i="0" u="none" strike="noStrike" dirty="0" smtClean="0">
                          <a:latin typeface="+mj-lt"/>
                        </a:rPr>
                        <a:t>C</a:t>
                      </a:r>
                      <a:r>
                        <a:rPr lang="fr-FR" sz="1400" b="0" i="0" u="none" strike="noStrike" dirty="0">
                          <a:latin typeface="+mj-lt"/>
                        </a:rPr>
                        <a:t>. Les réponses A et  B</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mj-lt"/>
                        </a:rPr>
                        <a:t>61,54%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bl>
          </a:graphicData>
        </a:graphic>
      </p:graphicFrame>
      <p:graphicFrame>
        <p:nvGraphicFramePr>
          <p:cNvPr id="8" name="7 Tabla"/>
          <p:cNvGraphicFramePr>
            <a:graphicFrameLocks noGrp="1"/>
          </p:cNvGraphicFramePr>
          <p:nvPr/>
        </p:nvGraphicFramePr>
        <p:xfrm>
          <a:off x="755576" y="2770171"/>
          <a:ext cx="7488832" cy="2387021"/>
        </p:xfrm>
        <a:graphic>
          <a:graphicData uri="http://schemas.openxmlformats.org/drawingml/2006/table">
            <a:tbl>
              <a:tblPr>
                <a:effectLst>
                  <a:innerShdw blurRad="114300">
                    <a:prstClr val="black"/>
                  </a:innerShdw>
                </a:effectLst>
              </a:tblPr>
              <a:tblGrid>
                <a:gridCol w="5920355"/>
                <a:gridCol w="1568477"/>
              </a:tblGrid>
              <a:tr h="286495">
                <a:tc gridSpan="2">
                  <a:txBody>
                    <a:bodyPr/>
                    <a:lstStyle/>
                    <a:p>
                      <a:pPr algn="l" fontAlgn="t"/>
                      <a:r>
                        <a:rPr lang="fr-FR" sz="1400" b="1" i="0" u="none" strike="noStrike" dirty="0">
                          <a:latin typeface="+mj-lt"/>
                        </a:rPr>
                        <a:t>Les principales questions qui seront gérés d'une évaluation externe sont </a:t>
                      </a:r>
                      <a:r>
                        <a:rPr lang="fr-FR" sz="1400" b="1" i="0" u="none" strike="noStrike" dirty="0" smtClean="0">
                          <a:latin typeface="+mj-lt"/>
                        </a:rPr>
                        <a:t>:</a:t>
                      </a:r>
                      <a:r>
                        <a:rPr lang="es-ES" sz="1400" b="0" i="0" u="none" strike="noStrike" dirty="0">
                          <a:solidFill>
                            <a:srgbClr val="000000"/>
                          </a:solidFill>
                          <a:latin typeface="+mj-lt"/>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hMerge="1">
                  <a:txBody>
                    <a:bodyPr/>
                    <a:lstStyle/>
                    <a:p>
                      <a:pPr algn="ctr" fontAlgn="b"/>
                      <a:endParaRPr lang="es-ES" sz="1400" b="0" i="0" u="none" strike="noStrike" dirty="0">
                        <a:solidFill>
                          <a:srgbClr val="000000"/>
                        </a:solidFill>
                        <a:latin typeface="+mj-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1135">
                <a:tc>
                  <a:txBody>
                    <a:bodyPr/>
                    <a:lstStyle/>
                    <a:p>
                      <a:pPr algn="l" fontAlgn="t"/>
                      <a:r>
                        <a:rPr lang="fr-FR" sz="1400" b="0" i="0" u="none" strike="noStrike" dirty="0" smtClean="0">
                          <a:latin typeface="+mj-lt"/>
                        </a:rPr>
                        <a:t>A</a:t>
                      </a:r>
                      <a:r>
                        <a:rPr lang="fr-FR" sz="1400" b="0" i="0" u="none" strike="noStrike" dirty="0">
                          <a:latin typeface="+mj-lt"/>
                        </a:rPr>
                        <a:t>. La préparation des termes de référence, la sélection de l'évaluateur et le recrutement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1400" b="0" i="0" u="none" strike="noStrike">
                          <a:solidFill>
                            <a:srgbClr val="000000"/>
                          </a:solidFill>
                          <a:latin typeface="+mj-lt"/>
                        </a:rPr>
                        <a:t>23,08%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529271">
                <a:tc>
                  <a:txBody>
                    <a:bodyPr/>
                    <a:lstStyle/>
                    <a:p>
                      <a:pPr algn="l" fontAlgn="t"/>
                      <a:r>
                        <a:rPr lang="fr-FR" sz="1400" b="0" i="0" u="none" strike="noStrike" dirty="0" smtClean="0">
                          <a:latin typeface="+mj-lt"/>
                        </a:rPr>
                        <a:t>B</a:t>
                      </a:r>
                      <a:r>
                        <a:rPr lang="fr-FR" sz="1400" b="0" i="0" u="none" strike="noStrike" dirty="0">
                          <a:latin typeface="+mj-lt"/>
                        </a:rPr>
                        <a:t>. La phase de collecte de données, dont nous devons accompagner et veiller que l'évaluateur peut se développer son travail correctement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400" b="0" i="0" u="none" strike="noStrike" dirty="0">
                          <a:solidFill>
                            <a:srgbClr val="000000"/>
                          </a:solidFill>
                          <a:latin typeface="+mj-lt"/>
                        </a:rPr>
                        <a:t>7,69%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327423">
                <a:tc>
                  <a:txBody>
                    <a:bodyPr/>
                    <a:lstStyle/>
                    <a:p>
                      <a:pPr algn="l" fontAlgn="t"/>
                      <a:r>
                        <a:rPr lang="fr-FR" sz="1400" b="0" i="0" u="none" strike="noStrike" dirty="0" smtClean="0">
                          <a:latin typeface="+mj-lt"/>
                        </a:rPr>
                        <a:t>C</a:t>
                      </a:r>
                      <a:r>
                        <a:rPr lang="fr-FR" sz="1400" b="0" i="0" u="none" strike="noStrike" dirty="0">
                          <a:latin typeface="+mj-lt"/>
                        </a:rPr>
                        <a:t>. La phase de collecte de données, dont nous devons participer activement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400" b="0" i="0" u="none" strike="noStrike">
                          <a:solidFill>
                            <a:srgbClr val="000000"/>
                          </a:solidFill>
                          <a:latin typeface="+mj-lt"/>
                        </a:rPr>
                        <a:t>0,00%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355843">
                <a:tc>
                  <a:txBody>
                    <a:bodyPr/>
                    <a:lstStyle/>
                    <a:p>
                      <a:pPr algn="l" fontAlgn="t"/>
                      <a:r>
                        <a:rPr lang="fr-FR" sz="1400" b="0" i="0" u="none" strike="noStrike" dirty="0" smtClean="0">
                          <a:latin typeface="+mj-lt"/>
                        </a:rPr>
                        <a:t>D</a:t>
                      </a:r>
                      <a:r>
                        <a:rPr lang="fr-FR" sz="1400" b="0" i="0" u="none" strike="noStrike" dirty="0">
                          <a:latin typeface="+mj-lt"/>
                        </a:rPr>
                        <a:t>. Les réponses A et  B</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FF00"/>
                    </a:solidFill>
                  </a:tcPr>
                </a:tc>
                <a:tc>
                  <a:txBody>
                    <a:bodyPr/>
                    <a:lstStyle/>
                    <a:p>
                      <a:pPr algn="ctr" fontAlgn="b"/>
                      <a:r>
                        <a:rPr lang="es-ES" sz="1400" b="0" i="0" u="none" strike="noStrike" dirty="0">
                          <a:solidFill>
                            <a:srgbClr val="000000"/>
                          </a:solidFill>
                          <a:latin typeface="+mj-lt"/>
                        </a:rPr>
                        <a:t>61,54%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00FF00"/>
                    </a:solidFill>
                  </a:tcPr>
                </a:tc>
              </a:tr>
              <a:tr h="288032">
                <a:tc>
                  <a:txBody>
                    <a:bodyPr/>
                    <a:lstStyle/>
                    <a:p>
                      <a:pPr algn="l" fontAlgn="t"/>
                      <a:r>
                        <a:rPr lang="fr-FR" sz="1400" b="0" i="0" u="none" strike="noStrike" dirty="0" smtClean="0">
                          <a:latin typeface="+mj-lt"/>
                        </a:rPr>
                        <a:t>E</a:t>
                      </a:r>
                      <a:r>
                        <a:rPr lang="fr-FR" sz="1400" b="0" i="0" u="none" strike="noStrike" dirty="0">
                          <a:latin typeface="+mj-lt"/>
                        </a:rPr>
                        <a:t>. Les réponses A et  C</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mj-lt"/>
                        </a:rPr>
                        <a:t>7,69%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graphicFrame>
        <p:nvGraphicFramePr>
          <p:cNvPr id="4" name="3 Tabla"/>
          <p:cNvGraphicFramePr>
            <a:graphicFrameLocks noGrp="1"/>
          </p:cNvGraphicFramePr>
          <p:nvPr/>
        </p:nvGraphicFramePr>
        <p:xfrm>
          <a:off x="683568" y="1124744"/>
          <a:ext cx="7848872" cy="2963307"/>
        </p:xfrm>
        <a:graphic>
          <a:graphicData uri="http://schemas.openxmlformats.org/drawingml/2006/table">
            <a:tbl>
              <a:tblPr>
                <a:effectLst>
                  <a:innerShdw blurRad="114300">
                    <a:prstClr val="black"/>
                  </a:innerShdw>
                </a:effectLst>
              </a:tblPr>
              <a:tblGrid>
                <a:gridCol w="6204988"/>
                <a:gridCol w="1643884"/>
              </a:tblGrid>
              <a:tr h="541237">
                <a:tc gridSpan="2">
                  <a:txBody>
                    <a:bodyPr/>
                    <a:lstStyle/>
                    <a:p>
                      <a:pPr algn="l" fontAlgn="t"/>
                      <a:r>
                        <a:rPr lang="fr-FR" sz="1400" b="1" i="0" u="none" strike="noStrike" dirty="0" smtClean="0">
                          <a:latin typeface="+mj-lt"/>
                        </a:rPr>
                        <a:t>A </a:t>
                      </a:r>
                      <a:r>
                        <a:rPr lang="fr-FR" sz="1400" b="1" i="0" u="none" strike="noStrike" dirty="0">
                          <a:latin typeface="+mj-lt"/>
                        </a:rPr>
                        <a:t>la finalisation d'une évaluation, nous effectuons ce qu'on appelle une " réponse à l'évaluation ", qui se consiste principalement de </a:t>
                      </a:r>
                      <a:r>
                        <a:rPr lang="fr-FR" sz="1400" b="1" i="0" u="none" strike="noStrike" dirty="0" smtClean="0">
                          <a:latin typeface="+mj-lt"/>
                        </a:rPr>
                        <a:t>:</a:t>
                      </a:r>
                      <a:endParaRPr lang="fr-FR" sz="1400" b="1" i="0" u="none" strike="noStrike" dirty="0">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hMerge="1">
                  <a:txBody>
                    <a:bodyPr/>
                    <a:lstStyle/>
                    <a:p>
                      <a:pPr algn="ctr" fontAlgn="b"/>
                      <a:endParaRPr lang="es-ES" sz="1400" b="0" i="0" u="none" strike="noStrike" dirty="0">
                        <a:solidFill>
                          <a:srgbClr val="000000"/>
                        </a:solidFill>
                        <a:latin typeface="+mj-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2293">
                <a:tc>
                  <a:txBody>
                    <a:bodyPr/>
                    <a:lstStyle/>
                    <a:p>
                      <a:pPr algn="l" fontAlgn="t"/>
                      <a:r>
                        <a:rPr lang="fr-FR" sz="1400" b="0" i="0" u="none" strike="noStrike" dirty="0" smtClean="0">
                          <a:latin typeface="+mj-lt"/>
                        </a:rPr>
                        <a:t>A</a:t>
                      </a:r>
                      <a:r>
                        <a:rPr lang="fr-FR" sz="1400" b="0" i="0" u="none" strike="noStrike" dirty="0">
                          <a:latin typeface="+mj-lt"/>
                        </a:rPr>
                        <a:t>. Partager avec les bailleurs de fonds et les équipes d’un plan d'action sur la façon de répondre aux recommandations formulées par l'évaluation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s-ES" sz="1400" b="0" i="0" u="none" strike="noStrike">
                          <a:solidFill>
                            <a:srgbClr val="000000"/>
                          </a:solidFill>
                          <a:latin typeface="+mj-lt"/>
                        </a:rPr>
                        <a:t>0,00%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425268">
                <a:tc>
                  <a:txBody>
                    <a:bodyPr/>
                    <a:lstStyle/>
                    <a:p>
                      <a:pPr algn="l" fontAlgn="t"/>
                      <a:r>
                        <a:rPr lang="fr-FR" sz="1400" b="0" i="0" u="none" strike="noStrike" dirty="0" smtClean="0">
                          <a:latin typeface="+mj-lt"/>
                        </a:rPr>
                        <a:t>B</a:t>
                      </a:r>
                      <a:r>
                        <a:rPr lang="fr-FR" sz="1400" b="0" i="0" u="none" strike="noStrike" dirty="0">
                          <a:latin typeface="+mj-lt"/>
                        </a:rPr>
                        <a:t>. Partager avec les bailleurs de fonds et les équipes notre propre appréciation des résultats et de la qualité de l'évaluation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400" b="0" i="0" u="none" strike="noStrike">
                          <a:solidFill>
                            <a:srgbClr val="000000"/>
                          </a:solidFill>
                          <a:latin typeface="+mj-lt"/>
                        </a:rPr>
                        <a:t>7,69%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350981">
                <a:tc>
                  <a:txBody>
                    <a:bodyPr/>
                    <a:lstStyle/>
                    <a:p>
                      <a:pPr algn="l" fontAlgn="t"/>
                      <a:r>
                        <a:rPr lang="fr-FR" sz="1400" b="0" i="0" u="none" strike="noStrike" dirty="0" smtClean="0">
                          <a:latin typeface="+mj-lt"/>
                        </a:rPr>
                        <a:t>C</a:t>
                      </a:r>
                      <a:r>
                        <a:rPr lang="fr-FR" sz="1400" b="0" i="0" u="none" strike="noStrike" dirty="0">
                          <a:latin typeface="+mj-lt"/>
                        </a:rPr>
                        <a:t>. Répondre aux évaluateurs et exprimer nos points de désaccord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400" b="0" i="0" u="none" strike="noStrike" dirty="0">
                          <a:solidFill>
                            <a:srgbClr val="000000"/>
                          </a:solidFill>
                          <a:latin typeface="+mj-lt"/>
                        </a:rPr>
                        <a:t>0,00%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280785">
                <a:tc>
                  <a:txBody>
                    <a:bodyPr/>
                    <a:lstStyle/>
                    <a:p>
                      <a:pPr algn="l" fontAlgn="t"/>
                      <a:r>
                        <a:rPr lang="fr-FR" sz="1400" b="0" i="0" u="none" strike="noStrike" dirty="0" smtClean="0">
                          <a:latin typeface="+mj-lt"/>
                        </a:rPr>
                        <a:t>D</a:t>
                      </a:r>
                      <a:r>
                        <a:rPr lang="fr-FR" sz="1400" b="0" i="0" u="none" strike="noStrike" dirty="0">
                          <a:latin typeface="+mj-lt"/>
                        </a:rPr>
                        <a:t>. Tout ce qui précède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400" b="0" i="0" u="none" strike="noStrike">
                          <a:solidFill>
                            <a:srgbClr val="000000"/>
                          </a:solidFill>
                          <a:latin typeface="+mj-lt"/>
                        </a:rPr>
                        <a:t>30,77%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350981">
                <a:tc>
                  <a:txBody>
                    <a:bodyPr/>
                    <a:lstStyle/>
                    <a:p>
                      <a:pPr algn="l" fontAlgn="t"/>
                      <a:r>
                        <a:rPr lang="fr-FR" sz="1400" b="0" i="0" u="none" strike="noStrike" dirty="0" smtClean="0">
                          <a:latin typeface="+mj-lt"/>
                        </a:rPr>
                        <a:t> </a:t>
                      </a:r>
                      <a:r>
                        <a:rPr lang="fr-FR" sz="1400" b="0" i="0" u="none" strike="noStrike" dirty="0">
                          <a:latin typeface="+mj-lt"/>
                        </a:rPr>
                        <a:t>E. Les réponses A et  B</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FF00"/>
                    </a:solidFill>
                  </a:tcPr>
                </a:tc>
                <a:tc>
                  <a:txBody>
                    <a:bodyPr/>
                    <a:lstStyle/>
                    <a:p>
                      <a:pPr algn="ctr" fontAlgn="b"/>
                      <a:r>
                        <a:rPr lang="es-ES" sz="1400" b="0" i="0" u="none" strike="noStrike" dirty="0">
                          <a:solidFill>
                            <a:srgbClr val="000000"/>
                          </a:solidFill>
                          <a:latin typeface="+mj-lt"/>
                        </a:rPr>
                        <a:t>38,46%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00FF00"/>
                    </a:solidFill>
                  </a:tcPr>
                </a:tc>
              </a:tr>
              <a:tr h="280785">
                <a:tc>
                  <a:txBody>
                    <a:bodyPr/>
                    <a:lstStyle/>
                    <a:p>
                      <a:pPr algn="l" fontAlgn="t"/>
                      <a:r>
                        <a:rPr lang="fr-FR" sz="1400" b="0" i="0" u="none" strike="noStrike" dirty="0" smtClean="0">
                          <a:latin typeface="+mj-lt"/>
                        </a:rPr>
                        <a:t> </a:t>
                      </a:r>
                      <a:r>
                        <a:rPr lang="fr-FR" sz="1400" b="0" i="0" u="none" strike="noStrike" dirty="0">
                          <a:latin typeface="+mj-lt"/>
                        </a:rPr>
                        <a:t>F. Les réponses A et  C</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mj-lt"/>
                        </a:rPr>
                        <a:t>15,38%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2"/>
          <p:cNvSpPr txBox="1">
            <a:spLocks noChangeArrowheads="1"/>
          </p:cNvSpPr>
          <p:nvPr/>
        </p:nvSpPr>
        <p:spPr bwMode="auto">
          <a:xfrm>
            <a:off x="684213" y="404813"/>
            <a:ext cx="7848600" cy="6477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algn="ctr" fontAlgn="base">
              <a:lnSpc>
                <a:spcPts val="48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altLang="en-US" sz="4500" b="1" dirty="0" smtClean="0">
                <a:solidFill>
                  <a:schemeClr val="tx2"/>
                </a:solidFill>
                <a:latin typeface="+mj-lt"/>
                <a:ea typeface="MS PGothic" pitchFamily="34" charset="-128"/>
                <a:cs typeface="+mj-cs"/>
              </a:rPr>
              <a:t>L’Evaluation</a:t>
            </a:r>
            <a:r>
              <a:rPr lang="fr-FR" altLang="en-US" sz="4500" b="1" dirty="0">
                <a:solidFill>
                  <a:schemeClr val="tx2"/>
                </a:solidFill>
                <a:latin typeface="+mj-lt"/>
                <a:ea typeface="MS PGothic" pitchFamily="34" charset="-128"/>
                <a:cs typeface="+mj-cs"/>
              </a:rPr>
              <a:t>...</a:t>
            </a:r>
          </a:p>
        </p:txBody>
      </p:sp>
      <p:sp>
        <p:nvSpPr>
          <p:cNvPr id="13" name="5 Marcador de contenido"/>
          <p:cNvSpPr txBox="1">
            <a:spLocks/>
          </p:cNvSpPr>
          <p:nvPr/>
        </p:nvSpPr>
        <p:spPr>
          <a:xfrm>
            <a:off x="685800" y="1341438"/>
            <a:ext cx="8116888" cy="4608512"/>
          </a:xfrm>
          <a:prstGeom prst="rect">
            <a:avLst/>
          </a:prstGeom>
        </p:spPr>
        <p:txBody>
          <a:bodyPr/>
          <a:lstStyle/>
          <a:p>
            <a:pPr marL="273050" indent="-273050" defTabSz="457200" eaLnBrk="0" fontAlgn="base" hangingPunct="0">
              <a:spcBef>
                <a:spcPct val="0"/>
              </a:spcBef>
              <a:spcAft>
                <a:spcPts val="1200"/>
              </a:spcAft>
              <a:buFont typeface="Wingdings" pitchFamily="2" charset="2"/>
              <a:buChar char="ü"/>
              <a:defRPr/>
            </a:pPr>
            <a:r>
              <a:rPr lang="fr-FR" sz="2200" dirty="0">
                <a:solidFill>
                  <a:srgbClr val="000000"/>
                </a:solidFill>
              </a:rPr>
              <a:t>Une analyse des </a:t>
            </a:r>
            <a:r>
              <a:rPr lang="fr-FR" sz="2200" b="1" dirty="0">
                <a:solidFill>
                  <a:srgbClr val="000000"/>
                </a:solidFill>
              </a:rPr>
              <a:t>résultats</a:t>
            </a:r>
            <a:r>
              <a:rPr lang="fr-FR" sz="2200" dirty="0">
                <a:solidFill>
                  <a:srgbClr val="000000"/>
                </a:solidFill>
              </a:rPr>
              <a:t> / </a:t>
            </a:r>
            <a:r>
              <a:rPr lang="fr-FR" sz="2200" b="1" dirty="0">
                <a:solidFill>
                  <a:srgbClr val="000000"/>
                </a:solidFill>
              </a:rPr>
              <a:t>objectifs</a:t>
            </a:r>
            <a:r>
              <a:rPr lang="fr-FR" sz="2200" dirty="0">
                <a:solidFill>
                  <a:srgbClr val="000000"/>
                </a:solidFill>
              </a:rPr>
              <a:t> / </a:t>
            </a:r>
            <a:r>
              <a:rPr lang="fr-FR" sz="2200" b="1" dirty="0">
                <a:solidFill>
                  <a:srgbClr val="000000"/>
                </a:solidFill>
              </a:rPr>
              <a:t>d'hypothèses de changement</a:t>
            </a:r>
            <a:r>
              <a:rPr lang="fr-FR" sz="2200" dirty="0">
                <a:solidFill>
                  <a:srgbClr val="000000"/>
                </a:solidFill>
              </a:rPr>
              <a:t> </a:t>
            </a:r>
          </a:p>
          <a:p>
            <a:pPr marL="273050" indent="-273050" defTabSz="457200" eaLnBrk="0" fontAlgn="base" hangingPunct="0">
              <a:spcBef>
                <a:spcPct val="0"/>
              </a:spcBef>
              <a:spcAft>
                <a:spcPts val="1200"/>
              </a:spcAft>
              <a:buFont typeface="Wingdings" pitchFamily="2" charset="2"/>
              <a:buChar char="ü"/>
              <a:defRPr/>
            </a:pPr>
            <a:r>
              <a:rPr lang="fr-FR" sz="2200" b="1" dirty="0">
                <a:solidFill>
                  <a:srgbClr val="000000"/>
                </a:solidFill>
              </a:rPr>
              <a:t>Mesure les changements </a:t>
            </a:r>
            <a:r>
              <a:rPr lang="fr-FR" sz="2200" dirty="0">
                <a:solidFill>
                  <a:srgbClr val="000000"/>
                </a:solidFill>
              </a:rPr>
              <a:t>auxquels le projet a contribué (planifiée et non planifiée) </a:t>
            </a:r>
          </a:p>
          <a:p>
            <a:pPr marL="273050" indent="-273050" defTabSz="457200" eaLnBrk="0" fontAlgn="base" hangingPunct="0">
              <a:spcBef>
                <a:spcPct val="0"/>
              </a:spcBef>
              <a:spcAft>
                <a:spcPts val="1200"/>
              </a:spcAft>
              <a:buFont typeface="Wingdings" pitchFamily="2" charset="2"/>
              <a:buChar char="ü"/>
              <a:defRPr/>
            </a:pPr>
            <a:r>
              <a:rPr lang="fr-FR" sz="2200" dirty="0">
                <a:solidFill>
                  <a:srgbClr val="000000"/>
                </a:solidFill>
              </a:rPr>
              <a:t>Réalisée de façon </a:t>
            </a:r>
            <a:r>
              <a:rPr lang="fr-FR" sz="2200" b="1" dirty="0">
                <a:solidFill>
                  <a:srgbClr val="000000"/>
                </a:solidFill>
              </a:rPr>
              <a:t>ponctuelle</a:t>
            </a:r>
            <a:r>
              <a:rPr lang="fr-FR" sz="2200" dirty="0">
                <a:solidFill>
                  <a:srgbClr val="000000"/>
                </a:solidFill>
              </a:rPr>
              <a:t>: mi-parcours ou la fin du projet </a:t>
            </a:r>
          </a:p>
          <a:p>
            <a:pPr marL="273050" indent="-273050" defTabSz="457200" eaLnBrk="0" fontAlgn="base" hangingPunct="0">
              <a:spcBef>
                <a:spcPct val="0"/>
              </a:spcBef>
              <a:spcAft>
                <a:spcPts val="1800"/>
              </a:spcAft>
              <a:buFont typeface="Wingdings" pitchFamily="2" charset="2"/>
              <a:buChar char="ü"/>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2200" dirty="0">
                <a:solidFill>
                  <a:srgbClr val="000000"/>
                </a:solidFill>
              </a:rPr>
              <a:t>Elle utilise les </a:t>
            </a:r>
            <a:r>
              <a:rPr lang="fr-FR" sz="2200" b="1" dirty="0">
                <a:solidFill>
                  <a:srgbClr val="000000"/>
                </a:solidFill>
              </a:rPr>
              <a:t>informations collectées pendant le SUIVI </a:t>
            </a:r>
            <a:r>
              <a:rPr lang="fr-FR" sz="2200" dirty="0">
                <a:solidFill>
                  <a:srgbClr val="000000"/>
                </a:solidFill>
              </a:rPr>
              <a:t>(à travers les indicateurs .... quand cela a été fait!), et elle collecte </a:t>
            </a:r>
            <a:r>
              <a:rPr lang="fr-FR" sz="2200" b="1" dirty="0">
                <a:solidFill>
                  <a:srgbClr val="000000"/>
                </a:solidFill>
              </a:rPr>
              <a:t>aussi d'autres</a:t>
            </a:r>
            <a:r>
              <a:rPr lang="fr-FR" sz="2200" dirty="0">
                <a:solidFill>
                  <a:srgbClr val="000000"/>
                </a:solidFill>
              </a:rPr>
              <a:t>. </a:t>
            </a:r>
          </a:p>
          <a:p>
            <a:pPr marL="273050" indent="-273050" defTabSz="457200" eaLnBrk="0" fontAlgn="base" hangingPunct="0">
              <a:spcBef>
                <a:spcPct val="0"/>
              </a:spcBef>
              <a:spcAft>
                <a:spcPts val="1200"/>
              </a:spcAft>
              <a:defRPr/>
            </a:pPr>
            <a:r>
              <a:rPr lang="fr-FR" sz="2200" dirty="0">
                <a:solidFill>
                  <a:srgbClr val="000000"/>
                </a:solidFill>
              </a:rPr>
              <a:t>En général, l'évaluation essaye de répondre à la question: </a:t>
            </a:r>
            <a:br>
              <a:rPr lang="fr-FR" sz="2200" dirty="0">
                <a:solidFill>
                  <a:srgbClr val="000000"/>
                </a:solidFill>
              </a:rPr>
            </a:br>
            <a:endParaRPr lang="fr-FR" sz="2200" dirty="0">
              <a:solidFill>
                <a:srgbClr val="000000"/>
              </a:solidFill>
            </a:endParaRPr>
          </a:p>
          <a:p>
            <a:pPr marL="273050" indent="-273050" algn="ctr" defTabSz="457200" eaLnBrk="0" fontAlgn="base" hangingPunct="0">
              <a:spcBef>
                <a:spcPct val="0"/>
              </a:spcBef>
              <a:spcAft>
                <a:spcPts val="1200"/>
              </a:spcAft>
              <a:defRPr/>
            </a:pPr>
            <a:r>
              <a:rPr lang="fr-FR" sz="2800" b="1" i="1" dirty="0">
                <a:solidFill>
                  <a:srgbClr val="00A040"/>
                </a:solidFill>
              </a:rPr>
              <a:t>Est-ce que le projet était une bonne idée?</a:t>
            </a:r>
            <a:r>
              <a:rPr lang="fr-FR" sz="2200" dirty="0">
                <a:solidFill>
                  <a:srgbClr val="000000"/>
                </a:solidFill>
              </a:rPr>
              <a:t/>
            </a:r>
            <a:br>
              <a:rPr lang="fr-FR" sz="2200" dirty="0">
                <a:solidFill>
                  <a:srgbClr val="000000"/>
                </a:solidFill>
              </a:rPr>
            </a:br>
            <a:endParaRPr lang="fr-FR" sz="2200" dirty="0">
              <a:solidFill>
                <a:srgbClr val="000000"/>
              </a:solidFill>
            </a:endParaRPr>
          </a:p>
          <a:p>
            <a:pPr defTabSz="457200" eaLnBrk="0" fontAlgn="base" hangingPunct="0">
              <a:lnSpc>
                <a:spcPct val="95000"/>
              </a:lnSpc>
              <a:spcBef>
                <a:spcPct val="0"/>
              </a:spcBef>
              <a:spcAft>
                <a:spcPct val="0"/>
              </a:spcAft>
              <a:buFont typeface="Arial" charset="0"/>
              <a:buNone/>
              <a:defRPr/>
            </a:pPr>
            <a:endParaRPr lang="es-ES" sz="2200" dirty="0">
              <a:solidFill>
                <a:srgbClr val="000000"/>
              </a:solidFill>
            </a:endParaRPr>
          </a:p>
          <a:p>
            <a:pPr defTabSz="457200" eaLnBrk="0" fontAlgn="base" hangingPunct="0">
              <a:lnSpc>
                <a:spcPct val="95000"/>
              </a:lnSpc>
              <a:spcBef>
                <a:spcPct val="0"/>
              </a:spcBef>
              <a:spcAft>
                <a:spcPct val="0"/>
              </a:spcAft>
              <a:buFont typeface="Arial" charset="0"/>
              <a:buNone/>
              <a:defRPr/>
            </a:pPr>
            <a:endParaRPr lang="es-ES" sz="2200" dirty="0">
              <a:solidFill>
                <a:srgbClr val="000000"/>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13">
                                            <p:txEl>
                                              <p:pRg st="5" end="5"/>
                                            </p:txEl>
                                          </p:spTgt>
                                        </p:tgtEl>
                                        <p:attrNameLst>
                                          <p:attrName>style.visibility</p:attrName>
                                        </p:attrNameLst>
                                      </p:cBhvr>
                                      <p:to>
                                        <p:strVal val="visible"/>
                                      </p:to>
                                    </p:set>
                                    <p:animEffect transition="in" filter="box(in)">
                                      <p:cBhvr>
                                        <p:cTn id="27" dur="500"/>
                                        <p:tgtEl>
                                          <p:spTgt spid="1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p:txBody>
          <a:bodyPr/>
          <a:lstStyle/>
          <a:p>
            <a:pPr algn="ctr" eaLnBrk="1" hangingPunct="1"/>
            <a:r>
              <a:rPr lang="en-GB" altLang="en-US" dirty="0" err="1" smtClean="0"/>
              <a:t>C’est</a:t>
            </a:r>
            <a:r>
              <a:rPr lang="en-GB" altLang="en-US" dirty="0" smtClean="0"/>
              <a:t> quoi </a:t>
            </a:r>
            <a:r>
              <a:rPr lang="en-GB" altLang="en-US" dirty="0" err="1" smtClean="0"/>
              <a:t>l’évaluation</a:t>
            </a:r>
            <a:r>
              <a:rPr lang="en-GB" altLang="en-US" dirty="0" smtClean="0"/>
              <a:t>?</a:t>
            </a:r>
          </a:p>
        </p:txBody>
      </p:sp>
      <p:sp>
        <p:nvSpPr>
          <p:cNvPr id="21507" name="Rectangle 3"/>
          <p:cNvSpPr>
            <a:spLocks noGrp="1" noChangeArrowheads="1"/>
          </p:cNvSpPr>
          <p:nvPr>
            <p:ph type="body" idx="4294967295"/>
          </p:nvPr>
        </p:nvSpPr>
        <p:spPr>
          <a:xfrm>
            <a:off x="292100" y="1124744"/>
            <a:ext cx="8572500" cy="4836319"/>
          </a:xfrm>
        </p:spPr>
        <p:txBody>
          <a:bodyPr/>
          <a:lstStyle/>
          <a:p>
            <a:pPr indent="0"/>
            <a:r>
              <a:rPr lang="en-US" altLang="en-US" sz="3200" dirty="0" err="1" smtClean="0"/>
              <a:t>Une</a:t>
            </a:r>
            <a:r>
              <a:rPr lang="en-US" altLang="en-US" sz="3200" dirty="0" smtClean="0"/>
              <a:t> Evaluation:</a:t>
            </a:r>
            <a:endParaRPr lang="en-AU" altLang="en-US" sz="3200" dirty="0" smtClean="0"/>
          </a:p>
          <a:p>
            <a:pPr lvl="1" indent="0">
              <a:buFontTx/>
              <a:buNone/>
            </a:pPr>
            <a:endParaRPr lang="en-AU" altLang="en-US" sz="1000" b="1" dirty="0" smtClean="0"/>
          </a:p>
          <a:p>
            <a:pPr lvl="1" indent="0">
              <a:buNone/>
            </a:pPr>
            <a:r>
              <a:rPr lang="en-AU" altLang="en-US" sz="2000" b="1" dirty="0" smtClean="0"/>
              <a:t>C’EST:</a:t>
            </a:r>
            <a:r>
              <a:rPr lang="en-AU" altLang="en-US" sz="2000" dirty="0" smtClean="0"/>
              <a:t> </a:t>
            </a:r>
            <a:r>
              <a:rPr lang="en-AU" altLang="en-AU" sz="2000" i="1" dirty="0" smtClean="0"/>
              <a:t>“L</a:t>
            </a:r>
            <a:r>
              <a:rPr lang="fr-FR" sz="2000" i="1" dirty="0" smtClean="0"/>
              <a:t>’appréciation systématique de la conception, de la mise en œuvre et des résultats des interventions compte tenu de leur pertinence, efficacité, efficience, impact et durabilité. </a:t>
            </a:r>
            <a:endParaRPr lang="es-ES" sz="2000" dirty="0" smtClean="0"/>
          </a:p>
          <a:p>
            <a:pPr indent="0"/>
            <a:endParaRPr lang="en-US" altLang="en-US" sz="2400" dirty="0" smtClean="0"/>
          </a:p>
          <a:p>
            <a:pPr lvl="1" indent="0">
              <a:buFontTx/>
              <a:buNone/>
            </a:pPr>
            <a:r>
              <a:rPr lang="fr-FR" altLang="en-US" sz="2400" b="1" dirty="0" smtClean="0"/>
              <a:t>Doit</a:t>
            </a:r>
            <a:r>
              <a:rPr lang="en-US" altLang="en-US" sz="2400" b="1" dirty="0" smtClean="0"/>
              <a:t>: </a:t>
            </a:r>
            <a:r>
              <a:rPr lang="fr-FR" sz="2000" dirty="0" smtClean="0"/>
              <a:t>conduire à des informations </a:t>
            </a:r>
            <a:r>
              <a:rPr lang="fr-FR" sz="2000" u="sng" dirty="0" smtClean="0"/>
              <a:t>crédibles</a:t>
            </a:r>
            <a:r>
              <a:rPr lang="fr-FR" sz="2000" dirty="0" smtClean="0"/>
              <a:t> et d'apprentissage qui son utile pour le déroulement du programme, la transparence et la reddition de compte.</a:t>
            </a:r>
          </a:p>
          <a:p>
            <a:pPr lvl="1" indent="0">
              <a:buFontTx/>
              <a:buNone/>
            </a:pPr>
            <a:r>
              <a:rPr lang="fr-FR" altLang="en-US" sz="2400" b="1" dirty="0" smtClean="0"/>
              <a:t>Doit</a:t>
            </a:r>
            <a:r>
              <a:rPr lang="en-US" altLang="en-US" sz="2400" b="1" dirty="0" smtClean="0"/>
              <a:t>: </a:t>
            </a:r>
            <a:r>
              <a:rPr lang="fr-FR" sz="2000" dirty="0" smtClean="0"/>
              <a:t>permettre d’apprécier un aspect ou la totalité d’un projet par rapport à un ensemble de </a:t>
            </a:r>
            <a:r>
              <a:rPr lang="fr-FR" sz="2000" u="sng" dirty="0" smtClean="0"/>
              <a:t>critères et de questions clés</a:t>
            </a:r>
            <a:r>
              <a:rPr lang="fr-FR" sz="2000" dirty="0" smtClean="0"/>
              <a:t>, afin d’évaluer la valeur ou l’intérêt d’une intervention.</a:t>
            </a:r>
            <a:endParaRPr lang="en-US" altLang="en-AU" sz="2000" dirty="0" smtClean="0"/>
          </a:p>
          <a:p>
            <a:pPr lvl="1" indent="0">
              <a:buFontTx/>
              <a:buNone/>
            </a:pPr>
            <a:endParaRPr lang="en-US" altLang="ja-JP" sz="2000" i="1" dirty="0" smtClean="0"/>
          </a:p>
          <a:p>
            <a:pPr lvl="1" indent="0">
              <a:buFontTx/>
              <a:buNone/>
            </a:pPr>
            <a:r>
              <a:rPr lang="fr-FR" altLang="en-US" sz="2400" b="1" dirty="0" smtClean="0"/>
              <a:t>N’est PAS</a:t>
            </a:r>
            <a:r>
              <a:rPr lang="fr-FR" sz="2800" dirty="0" smtClean="0"/>
              <a:t>: </a:t>
            </a:r>
            <a:r>
              <a:rPr lang="fr-FR" altLang="en-US" sz="2400" i="1" dirty="0" smtClean="0">
                <a:ea typeface="+mn-ea"/>
              </a:rPr>
              <a:t>Une documentation descriptive d'un projet</a:t>
            </a:r>
            <a:endParaRPr lang="en-GB" altLang="en-US" sz="2400" i="1" dirty="0" smtClean="0">
              <a:ea typeface="+mn-ea"/>
            </a:endParaRPr>
          </a:p>
        </p:txBody>
      </p:sp>
      <p:sp>
        <p:nvSpPr>
          <p:cNvPr id="21508" name="Slide Number Placeholder 3"/>
          <p:cNvSpPr>
            <a:spLocks noGrp="1"/>
          </p:cNvSpPr>
          <p:nvPr>
            <p:ph type="sldNum" sz="quarter" idx="10"/>
          </p:nvPr>
        </p:nvSpPr>
        <p:spPr>
          <a:noFill/>
          <a:ln>
            <a:miter lim="800000"/>
            <a:headEnd/>
            <a:tailEnd/>
          </a:ln>
        </p:spPr>
        <p:txBody>
          <a:bodyPr/>
          <a:lstStyle/>
          <a:p>
            <a:r>
              <a:rPr lang="en-GB" altLang="en-US" smtClean="0">
                <a:solidFill>
                  <a:srgbClr val="000000"/>
                </a:solidFill>
                <a:latin typeface="Arial" pitchFamily="34" charset="0"/>
                <a:ea typeface="MS PGothic" pitchFamily="34" charset="-128"/>
              </a:rPr>
              <a:t>Page </a:t>
            </a:r>
            <a:fld id="{D8C0B177-5E4F-4B37-A106-F791897C02C3}" type="slidenum">
              <a:rPr lang="en-GB" altLang="en-US" smtClean="0">
                <a:solidFill>
                  <a:srgbClr val="000000"/>
                </a:solidFill>
                <a:latin typeface="Arial" pitchFamily="34" charset="0"/>
                <a:ea typeface="MS PGothic" pitchFamily="34" charset="-128"/>
              </a:rPr>
              <a:pPr/>
              <a:t>43</a:t>
            </a:fld>
            <a:endParaRPr lang="en-GB" altLang="en-US" smtClean="0">
              <a:solidFill>
                <a:srgbClr val="000000"/>
              </a:solidFill>
              <a:latin typeface="Arial" pitchFamily="34" charset="0"/>
              <a:ea typeface="MS PGothic" pitchFamily="34" charset="-128"/>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4" name="5 Marcador de contenido"/>
          <p:cNvSpPr txBox="1">
            <a:spLocks/>
          </p:cNvSpPr>
          <p:nvPr/>
        </p:nvSpPr>
        <p:spPr bwMode="auto">
          <a:xfrm>
            <a:off x="685800" y="1457325"/>
            <a:ext cx="8116888" cy="3681413"/>
          </a:xfrm>
          <a:prstGeom prst="rect">
            <a:avLst/>
          </a:prstGeom>
          <a:noFill/>
          <a:ln w="9525">
            <a:noFill/>
            <a:miter lim="800000"/>
            <a:headEnd/>
            <a:tailEnd/>
          </a:ln>
        </p:spPr>
        <p:txBody>
          <a:bodyPr/>
          <a:lstStyle/>
          <a:p>
            <a:pPr defTabSz="457200" eaLnBrk="0" fontAlgn="base" hangingPunct="0">
              <a:lnSpc>
                <a:spcPct val="95000"/>
              </a:lnSpc>
              <a:spcBef>
                <a:spcPct val="0"/>
              </a:spcBef>
              <a:spcAft>
                <a:spcPct val="0"/>
              </a:spcAft>
            </a:pPr>
            <a:r>
              <a:rPr lang="fr-FR" sz="2400" b="1" dirty="0" smtClean="0">
                <a:solidFill>
                  <a:srgbClr val="000000"/>
                </a:solidFill>
                <a:cs typeface="Arial" pitchFamily="34" charset="0"/>
              </a:rPr>
              <a:t>EXTERNE</a:t>
            </a:r>
            <a:r>
              <a:rPr lang="fr-FR" sz="2400" dirty="0" smtClean="0">
                <a:solidFill>
                  <a:srgbClr val="000000"/>
                </a:solidFill>
                <a:cs typeface="Arial" pitchFamily="34" charset="0"/>
              </a:rPr>
              <a:t>: conduit par quelqu'un indépendant des organisations qui ont mis en œuvre le projet. </a:t>
            </a:r>
            <a:br>
              <a:rPr lang="fr-FR" sz="2400" dirty="0" smtClean="0">
                <a:solidFill>
                  <a:srgbClr val="000000"/>
                </a:solidFill>
                <a:cs typeface="Arial" pitchFamily="34" charset="0"/>
              </a:rPr>
            </a:br>
            <a:r>
              <a:rPr lang="fr-FR" sz="2400" dirty="0" smtClean="0">
                <a:solidFill>
                  <a:srgbClr val="000000"/>
                </a:solidFill>
                <a:cs typeface="Arial" pitchFamily="34" charset="0"/>
              </a:rPr>
              <a:t/>
            </a:r>
            <a:br>
              <a:rPr lang="fr-FR" sz="2400" dirty="0" smtClean="0">
                <a:solidFill>
                  <a:srgbClr val="000000"/>
                </a:solidFill>
                <a:cs typeface="Arial" pitchFamily="34" charset="0"/>
              </a:rPr>
            </a:br>
            <a:r>
              <a:rPr lang="fr-FR" sz="2400" b="1" dirty="0" smtClean="0">
                <a:solidFill>
                  <a:srgbClr val="000000"/>
                </a:solidFill>
                <a:cs typeface="Arial" pitchFamily="34" charset="0"/>
              </a:rPr>
              <a:t>INTERNE</a:t>
            </a:r>
            <a:r>
              <a:rPr lang="fr-FR" sz="2400" dirty="0" smtClean="0">
                <a:solidFill>
                  <a:srgbClr val="000000"/>
                </a:solidFill>
                <a:cs typeface="Arial" pitchFamily="34" charset="0"/>
              </a:rPr>
              <a:t>: la peut réaliser une personne de la même organisation qui implémente le projet</a:t>
            </a:r>
            <a:br>
              <a:rPr lang="fr-FR" sz="2400" dirty="0" smtClean="0">
                <a:solidFill>
                  <a:srgbClr val="000000"/>
                </a:solidFill>
                <a:cs typeface="Arial" pitchFamily="34" charset="0"/>
              </a:rPr>
            </a:br>
            <a:r>
              <a:rPr lang="fr-FR" sz="2400" dirty="0" smtClean="0">
                <a:solidFill>
                  <a:srgbClr val="000000"/>
                </a:solidFill>
                <a:cs typeface="Arial" pitchFamily="34" charset="0"/>
              </a:rPr>
              <a:t/>
            </a:r>
            <a:br>
              <a:rPr lang="fr-FR" sz="2400" dirty="0" smtClean="0">
                <a:solidFill>
                  <a:srgbClr val="000000"/>
                </a:solidFill>
                <a:cs typeface="Arial" pitchFamily="34" charset="0"/>
              </a:rPr>
            </a:br>
            <a:r>
              <a:rPr lang="fr-FR" sz="2400" b="1" dirty="0" smtClean="0">
                <a:solidFill>
                  <a:srgbClr val="000000"/>
                </a:solidFill>
                <a:cs typeface="Arial" pitchFamily="34" charset="0"/>
              </a:rPr>
              <a:t>MIXTE</a:t>
            </a:r>
            <a:r>
              <a:rPr lang="fr-FR" sz="2400" dirty="0" smtClean="0">
                <a:solidFill>
                  <a:srgbClr val="000000"/>
                </a:solidFill>
                <a:cs typeface="Arial" pitchFamily="34" charset="0"/>
              </a:rPr>
              <a:t>: est menée par une équipe mixte composée des personnes de la même organisation qui implémente le projet et des personnes externes au projet. </a:t>
            </a:r>
          </a:p>
          <a:p>
            <a:pPr defTabSz="457200" eaLnBrk="0" fontAlgn="base" hangingPunct="0">
              <a:lnSpc>
                <a:spcPct val="95000"/>
              </a:lnSpc>
              <a:spcBef>
                <a:spcPct val="0"/>
              </a:spcBef>
              <a:spcAft>
                <a:spcPct val="0"/>
              </a:spcAft>
            </a:pPr>
            <a:endParaRPr lang="fr-FR" sz="2400" dirty="0" smtClean="0">
              <a:solidFill>
                <a:srgbClr val="000000"/>
              </a:solidFill>
              <a:cs typeface="Arial" pitchFamily="34" charset="0"/>
            </a:endParaRPr>
          </a:p>
          <a:p>
            <a:pPr defTabSz="457200" eaLnBrk="0" fontAlgn="base" hangingPunct="0">
              <a:lnSpc>
                <a:spcPct val="95000"/>
              </a:lnSpc>
              <a:spcBef>
                <a:spcPct val="0"/>
              </a:spcBef>
              <a:spcAft>
                <a:spcPct val="0"/>
              </a:spcAft>
              <a:buFont typeface="Arial" pitchFamily="34" charset="0"/>
              <a:buNone/>
            </a:pPr>
            <a:endParaRPr lang="es-ES" sz="2200" dirty="0" smtClean="0">
              <a:solidFill>
                <a:srgbClr val="000000"/>
              </a:solidFill>
              <a:cs typeface="Arial" pitchFamily="34" charset="0"/>
            </a:endParaRPr>
          </a:p>
          <a:p>
            <a:pPr defTabSz="457200" eaLnBrk="0" fontAlgn="base" hangingPunct="0">
              <a:lnSpc>
                <a:spcPct val="95000"/>
              </a:lnSpc>
              <a:spcBef>
                <a:spcPct val="0"/>
              </a:spcBef>
              <a:spcAft>
                <a:spcPct val="0"/>
              </a:spcAft>
              <a:buFont typeface="Arial" pitchFamily="34" charset="0"/>
              <a:buNone/>
            </a:pPr>
            <a:endParaRPr lang="es-ES" sz="2200" dirty="0" smtClean="0">
              <a:solidFill>
                <a:srgbClr val="000000"/>
              </a:solidFill>
              <a:cs typeface="Arial" pitchFamily="34" charset="0"/>
            </a:endParaRPr>
          </a:p>
        </p:txBody>
      </p:sp>
      <p:sp>
        <p:nvSpPr>
          <p:cNvPr id="4" name="Text Box 4"/>
          <p:cNvSpPr txBox="1">
            <a:spLocks noChangeArrowheads="1"/>
          </p:cNvSpPr>
          <p:nvPr/>
        </p:nvSpPr>
        <p:spPr bwMode="auto">
          <a:xfrm>
            <a:off x="611560" y="271970"/>
            <a:ext cx="8064896" cy="6367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algn="ctr" fontAlgn="base">
              <a:lnSpc>
                <a:spcPts val="48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altLang="en-US" sz="4000" b="1" dirty="0" smtClean="0">
                <a:solidFill>
                  <a:schemeClr val="tx2"/>
                </a:solidFill>
                <a:latin typeface="+mj-lt"/>
                <a:ea typeface="MS PGothic" pitchFamily="34" charset="-128"/>
                <a:cs typeface="+mj-cs"/>
              </a:rPr>
              <a:t>Types d'évaluations</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Group 2"/>
          <p:cNvGrpSpPr>
            <a:grpSpLocks/>
          </p:cNvGrpSpPr>
          <p:nvPr/>
        </p:nvGrpSpPr>
        <p:grpSpPr bwMode="auto">
          <a:xfrm>
            <a:off x="611188" y="176213"/>
            <a:ext cx="8134350" cy="709612"/>
            <a:chOff x="385" y="111"/>
            <a:chExt cx="5125" cy="448"/>
          </a:xfrm>
        </p:grpSpPr>
        <p:sp>
          <p:nvSpPr>
            <p:cNvPr id="27654" name="AutoShape 3"/>
            <p:cNvSpPr>
              <a:spLocks noChangeArrowheads="1"/>
            </p:cNvSpPr>
            <p:nvPr/>
          </p:nvSpPr>
          <p:spPr bwMode="auto">
            <a:xfrm>
              <a:off x="385" y="111"/>
              <a:ext cx="5125" cy="442"/>
            </a:xfrm>
            <a:prstGeom prst="roundRect">
              <a:avLst>
                <a:gd name="adj" fmla="val 16667"/>
              </a:avLst>
            </a:prstGeom>
            <a:noFill/>
            <a:ln w="9525">
              <a:noFill/>
              <a:miter lim="800000"/>
              <a:headEnd/>
              <a:tailEnd/>
            </a:ln>
          </p:spPr>
          <p:txBody>
            <a:bodyPr vert="horz" wrap="square" lIns="0" tIns="0" rIns="0" bIns="0" numCol="1" anchor="t" anchorCtr="0" compatLnSpc="1">
              <a:prstTxWarp prst="textNoShape">
                <a:avLst/>
              </a:prstTxWarp>
            </a:bodyPr>
            <a:lstStyle/>
            <a:p>
              <a:pPr algn="ctr" fontAlgn="base">
                <a:lnSpc>
                  <a:spcPts val="48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es-ES" altLang="en-US" sz="4500" b="1" dirty="0">
                <a:solidFill>
                  <a:schemeClr val="tx2"/>
                </a:solidFill>
                <a:latin typeface="+mj-lt"/>
                <a:ea typeface="MS PGothic" pitchFamily="34" charset="-128"/>
                <a:cs typeface="+mj-cs"/>
              </a:endParaRPr>
            </a:p>
          </p:txBody>
        </p:sp>
        <p:sp>
          <p:nvSpPr>
            <p:cNvPr id="27655" name="Text Box 4"/>
            <p:cNvSpPr txBox="1">
              <a:spLocks noChangeArrowheads="1"/>
            </p:cNvSpPr>
            <p:nvPr/>
          </p:nvSpPr>
          <p:spPr bwMode="auto">
            <a:xfrm>
              <a:off x="385" y="157"/>
              <a:ext cx="5081" cy="40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algn="ctr" fontAlgn="base">
                <a:lnSpc>
                  <a:spcPts val="48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000" b="1" i="1" dirty="0" smtClean="0">
                  <a:solidFill>
                    <a:srgbClr val="008000"/>
                  </a:solidFill>
                  <a:cs typeface="Arial" charset="0"/>
                </a:rPr>
                <a:t>Evaluation: elle se fait quand?</a:t>
              </a:r>
            </a:p>
          </p:txBody>
        </p:sp>
      </p:grpSp>
      <p:sp>
        <p:nvSpPr>
          <p:cNvPr id="13" name="Text Box 5"/>
          <p:cNvSpPr txBox="1">
            <a:spLocks noChangeArrowheads="1"/>
          </p:cNvSpPr>
          <p:nvPr/>
        </p:nvSpPr>
        <p:spPr bwMode="auto">
          <a:xfrm>
            <a:off x="539750" y="1260475"/>
            <a:ext cx="7802563" cy="4319588"/>
          </a:xfrm>
          <a:prstGeom prst="rect">
            <a:avLst/>
          </a:prstGeom>
          <a:noFill/>
          <a:ln w="9525">
            <a:noFill/>
            <a:round/>
            <a:headEnd/>
            <a:tailEnd/>
          </a:ln>
        </p:spPr>
        <p:txBody>
          <a:bodyPr lIns="90000" tIns="45000" rIns="90000" bIns="45000"/>
          <a:lstStyle/>
          <a:p>
            <a:pPr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fr-FR" sz="2800" b="1" i="1" dirty="0">
              <a:solidFill>
                <a:srgbClr val="008000"/>
              </a:solidFill>
              <a:cs typeface="Arial" charset="0"/>
            </a:endParaRPr>
          </a:p>
          <a:p>
            <a:pPr marL="354013" indent="-354013" algn="just" fontAlgn="base">
              <a:spcBef>
                <a:spcPct val="0"/>
              </a:spcBef>
              <a:spcAft>
                <a:spcPct val="0"/>
              </a:spcAft>
              <a:buFont typeface="Wingdings" pitchFamily="2" charset="2"/>
              <a:buChar char="ü"/>
              <a:tabLst>
                <a:tab pos="176213"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2200" b="1" dirty="0">
                <a:solidFill>
                  <a:srgbClr val="008000"/>
                </a:solidFill>
                <a:cs typeface="Arial" charset="0"/>
              </a:rPr>
              <a:t>À mi parcours:</a:t>
            </a:r>
            <a:r>
              <a:rPr lang="fr-FR" sz="2200" dirty="0">
                <a:solidFill>
                  <a:srgbClr val="669900"/>
                </a:solidFill>
                <a:cs typeface="Arial" charset="0"/>
              </a:rPr>
              <a:t> </a:t>
            </a:r>
            <a:r>
              <a:rPr lang="fr-FR" sz="2200" dirty="0">
                <a:solidFill>
                  <a:srgbClr val="000000"/>
                </a:solidFill>
                <a:cs typeface="Arial" charset="0"/>
              </a:rPr>
              <a:t>utilisée dans des interventions prolongées dans le temps, pour savoir </a:t>
            </a:r>
            <a:r>
              <a:rPr lang="fr-FR" sz="2200" b="1" dirty="0">
                <a:solidFill>
                  <a:srgbClr val="000000"/>
                </a:solidFill>
                <a:cs typeface="Arial" charset="0"/>
              </a:rPr>
              <a:t>si la stratégie est adéquate</a:t>
            </a:r>
            <a:r>
              <a:rPr lang="fr-FR" sz="2200" dirty="0">
                <a:solidFill>
                  <a:srgbClr val="000000"/>
                </a:solidFill>
                <a:cs typeface="Arial" charset="0"/>
              </a:rPr>
              <a:t>, si on est dans le bon chemin. Ses résultats permettent de redéfinir des stratégies, d’ajuster le Cadre Logique, etc.</a:t>
            </a:r>
          </a:p>
          <a:p>
            <a:pPr fontAlgn="base">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fr-FR" sz="2200" dirty="0">
              <a:solidFill>
                <a:srgbClr val="669900"/>
              </a:solidFill>
              <a:cs typeface="Arial" charset="0"/>
            </a:endParaRPr>
          </a:p>
          <a:p>
            <a:pPr marL="354013" indent="-354013" algn="just" fontAlgn="base">
              <a:spcBef>
                <a:spcPct val="0"/>
              </a:spcBef>
              <a:spcAft>
                <a:spcPct val="0"/>
              </a:spcAft>
              <a:buFont typeface="Wingdings" pitchFamily="2" charset="2"/>
              <a:buChar char="ü"/>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2200" b="1" dirty="0">
                <a:solidFill>
                  <a:srgbClr val="008000"/>
                </a:solidFill>
                <a:cs typeface="Arial" charset="0"/>
              </a:rPr>
              <a:t>Final</a:t>
            </a:r>
            <a:r>
              <a:rPr lang="fr-FR" sz="2200" dirty="0">
                <a:solidFill>
                  <a:srgbClr val="008000"/>
                </a:solidFill>
                <a:cs typeface="Arial" charset="0"/>
              </a:rPr>
              <a:t>:</a:t>
            </a:r>
            <a:r>
              <a:rPr lang="fr-FR" sz="2200" dirty="0">
                <a:solidFill>
                  <a:srgbClr val="000000"/>
                </a:solidFill>
                <a:cs typeface="Arial" charset="0"/>
              </a:rPr>
              <a:t> elle se fait après que l'intervention a finalisée, pour essayer de mesurer son </a:t>
            </a:r>
            <a:r>
              <a:rPr lang="fr-FR" sz="2200" b="1" dirty="0">
                <a:solidFill>
                  <a:srgbClr val="000000"/>
                </a:solidFill>
                <a:cs typeface="Arial" charset="0"/>
              </a:rPr>
              <a:t>impact</a:t>
            </a:r>
            <a:r>
              <a:rPr lang="fr-FR" sz="2200" dirty="0">
                <a:solidFill>
                  <a:srgbClr val="000000"/>
                </a:solidFill>
                <a:cs typeface="Arial" charset="0"/>
              </a:rPr>
              <a:t>, les changements qui se sont produisent et qui persistent, après la fin de l'intervention </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1 Título"/>
          <p:cNvSpPr>
            <a:spLocks noGrp="1"/>
          </p:cNvSpPr>
          <p:nvPr>
            <p:ph type="title"/>
          </p:nvPr>
        </p:nvSpPr>
        <p:spPr>
          <a:xfrm>
            <a:off x="136525" y="204788"/>
            <a:ext cx="8828088" cy="644525"/>
          </a:xfrm>
          <a:noFill/>
          <a:ln w="9525">
            <a:noFill/>
            <a:miter lim="800000"/>
            <a:headEnd/>
            <a:tailEnd/>
          </a:ln>
        </p:spPr>
        <p:txBody>
          <a:bodyPr vert="horz" wrap="square" lIns="0" tIns="0" rIns="0" bIns="0" numCol="1" anchor="t" anchorCtr="0" compatLnSpc="1">
            <a:prstTxWarp prst="textNoShape">
              <a:avLst/>
            </a:prstTxWarp>
          </a:bodyPr>
          <a:lstStyle/>
          <a:p>
            <a:pPr algn="ctr" eaLnBrk="1" hangingPunct="1">
              <a:lnSpc>
                <a:spcPts val="48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altLang="en-US" sz="4000" kern="1200" dirty="0" smtClean="0">
                <a:solidFill>
                  <a:schemeClr val="tx2"/>
                </a:solidFill>
                <a:ea typeface="MS PGothic" pitchFamily="34" charset="-128"/>
                <a:cs typeface="+mj-cs"/>
              </a:rPr>
              <a:t>L’Evaluation...</a:t>
            </a:r>
            <a:endParaRPr lang="es-ES" altLang="en-US" sz="4000" kern="1200" dirty="0" smtClean="0">
              <a:solidFill>
                <a:schemeClr val="tx2"/>
              </a:solidFill>
              <a:ea typeface="MS PGothic" pitchFamily="34" charset="-128"/>
              <a:cs typeface="+mj-cs"/>
            </a:endParaRPr>
          </a:p>
        </p:txBody>
      </p:sp>
      <p:sp>
        <p:nvSpPr>
          <p:cNvPr id="8" name="Rectangle 3"/>
          <p:cNvSpPr txBox="1">
            <a:spLocks noChangeArrowheads="1"/>
          </p:cNvSpPr>
          <p:nvPr/>
        </p:nvSpPr>
        <p:spPr bwMode="auto">
          <a:xfrm>
            <a:off x="685800" y="1341438"/>
            <a:ext cx="3846513" cy="4608512"/>
          </a:xfrm>
          <a:prstGeom prst="rect">
            <a:avLst/>
          </a:prstGeom>
          <a:noFill/>
          <a:ln w="9525">
            <a:noFill/>
            <a:miter lim="800000"/>
            <a:headEnd/>
            <a:tailEnd/>
          </a:ln>
        </p:spPr>
        <p:txBody>
          <a:bodyPr lIns="0" tIns="0" rIns="0" bIns="0"/>
          <a:lstStyle/>
          <a:p>
            <a:pPr marL="342900" indent="-342900" defTabSz="457200" fontAlgn="base">
              <a:lnSpc>
                <a:spcPct val="95000"/>
              </a:lnSpc>
              <a:spcBef>
                <a:spcPct val="20000"/>
              </a:spcBef>
              <a:spcAft>
                <a:spcPct val="0"/>
              </a:spcAft>
              <a:buClr>
                <a:srgbClr val="5DB838"/>
              </a:buClr>
              <a:buFont typeface="Wingdings" pitchFamily="2" charset="2"/>
              <a:buChar char="§"/>
              <a:defRPr/>
            </a:pPr>
            <a:r>
              <a:rPr lang="fr-FR" sz="2400" b="1" dirty="0">
                <a:solidFill>
                  <a:srgbClr val="000000"/>
                </a:solidFill>
              </a:rPr>
              <a:t>Quoi?</a:t>
            </a:r>
          </a:p>
          <a:p>
            <a:pPr marL="742950" lvl="1" indent="-285750" defTabSz="457200" fontAlgn="base">
              <a:lnSpc>
                <a:spcPct val="95000"/>
              </a:lnSpc>
              <a:spcBef>
                <a:spcPct val="20000"/>
              </a:spcBef>
              <a:spcAft>
                <a:spcPct val="0"/>
              </a:spcAft>
              <a:buClr>
                <a:srgbClr val="5DB838"/>
              </a:buClr>
              <a:buFont typeface="Times New Roman" pitchFamily="18" charset="0"/>
              <a:buChar char="→"/>
              <a:defRPr/>
            </a:pPr>
            <a:r>
              <a:rPr lang="fr-FR" sz="2000" dirty="0">
                <a:solidFill>
                  <a:srgbClr val="000000"/>
                </a:solidFill>
                <a:cs typeface="Arial" charset="0"/>
              </a:rPr>
              <a:t>Résultats</a:t>
            </a:r>
          </a:p>
          <a:p>
            <a:pPr marL="742950" lvl="1" indent="-285750" defTabSz="457200" fontAlgn="base">
              <a:lnSpc>
                <a:spcPct val="95000"/>
              </a:lnSpc>
              <a:spcBef>
                <a:spcPct val="20000"/>
              </a:spcBef>
              <a:spcAft>
                <a:spcPct val="0"/>
              </a:spcAft>
              <a:buClr>
                <a:srgbClr val="5DB838"/>
              </a:buClr>
              <a:buFont typeface="Times New Roman" pitchFamily="18" charset="0"/>
              <a:buChar char="→"/>
              <a:defRPr/>
            </a:pPr>
            <a:r>
              <a:rPr lang="fr-FR" sz="2000" dirty="0">
                <a:solidFill>
                  <a:srgbClr val="000000"/>
                </a:solidFill>
                <a:cs typeface="Arial" charset="0"/>
              </a:rPr>
              <a:t>Objectifs</a:t>
            </a:r>
          </a:p>
          <a:p>
            <a:pPr marL="742950" lvl="1" indent="-285750" defTabSz="457200" fontAlgn="base">
              <a:lnSpc>
                <a:spcPct val="95000"/>
              </a:lnSpc>
              <a:spcBef>
                <a:spcPct val="20000"/>
              </a:spcBef>
              <a:spcAft>
                <a:spcPct val="0"/>
              </a:spcAft>
              <a:buClr>
                <a:srgbClr val="5DB838"/>
              </a:buClr>
              <a:buFont typeface="Times New Roman" pitchFamily="18" charset="0"/>
              <a:buChar char="→"/>
              <a:defRPr/>
            </a:pPr>
            <a:r>
              <a:rPr lang="fr-FR" sz="2000" dirty="0">
                <a:solidFill>
                  <a:srgbClr val="000000"/>
                </a:solidFill>
                <a:cs typeface="Arial" charset="0"/>
              </a:rPr>
              <a:t>Changements prévus/non prévus</a:t>
            </a:r>
          </a:p>
          <a:p>
            <a:pPr marL="742950" lvl="1" indent="-285750" defTabSz="457200" fontAlgn="base">
              <a:lnSpc>
                <a:spcPct val="95000"/>
              </a:lnSpc>
              <a:spcBef>
                <a:spcPct val="20000"/>
              </a:spcBef>
              <a:spcAft>
                <a:spcPct val="0"/>
              </a:spcAft>
              <a:buClr>
                <a:srgbClr val="5DB838"/>
              </a:buClr>
              <a:buFont typeface="Times New Roman" pitchFamily="18" charset="0"/>
              <a:buChar char="→"/>
              <a:defRPr/>
            </a:pPr>
            <a:r>
              <a:rPr lang="fr-FR" sz="2000" dirty="0">
                <a:solidFill>
                  <a:srgbClr val="000000"/>
                </a:solidFill>
                <a:cs typeface="Arial" charset="0"/>
              </a:rPr>
              <a:t>Pertinence, efficacité, efficience, durabilité, impact</a:t>
            </a:r>
          </a:p>
          <a:p>
            <a:pPr marL="742950" lvl="1" indent="-285750" defTabSz="457200" fontAlgn="base">
              <a:lnSpc>
                <a:spcPct val="95000"/>
              </a:lnSpc>
              <a:spcBef>
                <a:spcPct val="20000"/>
              </a:spcBef>
              <a:spcAft>
                <a:spcPct val="0"/>
              </a:spcAft>
              <a:buClr>
                <a:srgbClr val="5DB838"/>
              </a:buClr>
              <a:buFont typeface="Times New Roman" pitchFamily="18" charset="0"/>
              <a:buChar char="→"/>
              <a:defRPr/>
            </a:pPr>
            <a:r>
              <a:rPr lang="fr-FR" sz="2000" dirty="0">
                <a:solidFill>
                  <a:srgbClr val="000000"/>
                </a:solidFill>
                <a:cs typeface="Arial" charset="0"/>
              </a:rPr>
              <a:t>Genre, participation</a:t>
            </a:r>
          </a:p>
          <a:p>
            <a:pPr marL="342900" indent="-342900" defTabSz="457200" fontAlgn="base">
              <a:lnSpc>
                <a:spcPct val="95000"/>
              </a:lnSpc>
              <a:spcBef>
                <a:spcPct val="20000"/>
              </a:spcBef>
              <a:spcAft>
                <a:spcPct val="0"/>
              </a:spcAft>
              <a:buClr>
                <a:srgbClr val="5DB838"/>
              </a:buClr>
              <a:buFont typeface="Wingdings" pitchFamily="2" charset="2"/>
              <a:buChar char="§"/>
              <a:defRPr/>
            </a:pPr>
            <a:r>
              <a:rPr lang="fr-FR" sz="2400" b="1" dirty="0">
                <a:solidFill>
                  <a:srgbClr val="000000"/>
                </a:solidFill>
              </a:rPr>
              <a:t>Quand?</a:t>
            </a:r>
          </a:p>
          <a:p>
            <a:pPr marL="742950" lvl="1" indent="-285750" defTabSz="457200" fontAlgn="base">
              <a:lnSpc>
                <a:spcPct val="95000"/>
              </a:lnSpc>
              <a:spcBef>
                <a:spcPct val="20000"/>
              </a:spcBef>
              <a:spcAft>
                <a:spcPct val="0"/>
              </a:spcAft>
              <a:buClr>
                <a:srgbClr val="5DB838"/>
              </a:buClr>
              <a:buFont typeface="Times New Roman" pitchFamily="18" charset="0"/>
              <a:buChar char="→"/>
              <a:defRPr/>
            </a:pPr>
            <a:r>
              <a:rPr lang="fr-FR" sz="2000" dirty="0">
                <a:solidFill>
                  <a:srgbClr val="000000"/>
                </a:solidFill>
                <a:cs typeface="Arial" charset="0"/>
              </a:rPr>
              <a:t>Ponctuel</a:t>
            </a:r>
          </a:p>
          <a:p>
            <a:pPr marL="742950" lvl="1" indent="-285750" defTabSz="457200" fontAlgn="base">
              <a:lnSpc>
                <a:spcPct val="95000"/>
              </a:lnSpc>
              <a:spcBef>
                <a:spcPct val="20000"/>
              </a:spcBef>
              <a:spcAft>
                <a:spcPct val="0"/>
              </a:spcAft>
              <a:buClr>
                <a:srgbClr val="5DB838"/>
              </a:buClr>
              <a:buFont typeface="Times New Roman" pitchFamily="18" charset="0"/>
              <a:buChar char="→"/>
              <a:defRPr/>
            </a:pPr>
            <a:r>
              <a:rPr lang="fr-FR" sz="2000" dirty="0">
                <a:solidFill>
                  <a:srgbClr val="000000"/>
                </a:solidFill>
                <a:cs typeface="Arial" charset="0"/>
              </a:rPr>
              <a:t>Mi-parcours</a:t>
            </a:r>
          </a:p>
          <a:p>
            <a:pPr marL="742950" lvl="1" indent="-285750" defTabSz="457200" fontAlgn="base">
              <a:lnSpc>
                <a:spcPct val="95000"/>
              </a:lnSpc>
              <a:spcBef>
                <a:spcPct val="20000"/>
              </a:spcBef>
              <a:spcAft>
                <a:spcPct val="0"/>
              </a:spcAft>
              <a:buClr>
                <a:srgbClr val="5DB838"/>
              </a:buClr>
              <a:buFont typeface="Times New Roman" pitchFamily="18" charset="0"/>
              <a:buChar char="→"/>
              <a:defRPr/>
            </a:pPr>
            <a:r>
              <a:rPr lang="fr-FR" sz="2000" dirty="0">
                <a:solidFill>
                  <a:srgbClr val="000000"/>
                </a:solidFill>
                <a:cs typeface="Arial" charset="0"/>
              </a:rPr>
              <a:t>Fin</a:t>
            </a:r>
          </a:p>
          <a:p>
            <a:pPr defTabSz="457200" fontAlgn="base">
              <a:lnSpc>
                <a:spcPct val="95000"/>
              </a:lnSpc>
              <a:spcBef>
                <a:spcPct val="0"/>
              </a:spcBef>
              <a:spcAft>
                <a:spcPct val="0"/>
              </a:spcAft>
              <a:buFont typeface="Wingdings" pitchFamily="2" charset="2"/>
              <a:buNone/>
              <a:defRPr/>
            </a:pPr>
            <a:endParaRPr lang="fr-FR" sz="2400" b="1" dirty="0">
              <a:solidFill>
                <a:srgbClr val="000000"/>
              </a:solidFill>
            </a:endParaRPr>
          </a:p>
          <a:p>
            <a:pPr marL="1588" lvl="1" defTabSz="457200" fontAlgn="base">
              <a:lnSpc>
                <a:spcPct val="95000"/>
              </a:lnSpc>
              <a:spcBef>
                <a:spcPct val="0"/>
              </a:spcBef>
              <a:spcAft>
                <a:spcPct val="0"/>
              </a:spcAft>
              <a:buFont typeface="Arial" charset="0"/>
              <a:buNone/>
              <a:defRPr/>
            </a:pPr>
            <a:endParaRPr lang="fr-FR" sz="2000" dirty="0">
              <a:solidFill>
                <a:srgbClr val="000000"/>
              </a:solidFill>
            </a:endParaRPr>
          </a:p>
        </p:txBody>
      </p:sp>
      <p:sp>
        <p:nvSpPr>
          <p:cNvPr id="9" name="Rectangle 4"/>
          <p:cNvSpPr txBox="1">
            <a:spLocks noChangeArrowheads="1"/>
          </p:cNvSpPr>
          <p:nvPr/>
        </p:nvSpPr>
        <p:spPr>
          <a:xfrm>
            <a:off x="4684713" y="1341438"/>
            <a:ext cx="3848100" cy="4608512"/>
          </a:xfrm>
          <a:prstGeom prst="rect">
            <a:avLst/>
          </a:prstGeom>
        </p:spPr>
        <p:txBody>
          <a:bodyPr/>
          <a:lstStyle/>
          <a:p>
            <a:pPr marL="342900" indent="-342900" defTabSz="457200" fontAlgn="base">
              <a:lnSpc>
                <a:spcPct val="95000"/>
              </a:lnSpc>
              <a:spcBef>
                <a:spcPct val="20000"/>
              </a:spcBef>
              <a:spcAft>
                <a:spcPct val="0"/>
              </a:spcAft>
              <a:buClr>
                <a:srgbClr val="5DB838"/>
              </a:buClr>
              <a:buFont typeface="Wingdings" pitchFamily="2" charset="2"/>
              <a:buChar char="§"/>
              <a:defRPr/>
            </a:pPr>
            <a:r>
              <a:rPr lang="fr-FR" sz="2400" b="1" dirty="0">
                <a:solidFill>
                  <a:srgbClr val="000000"/>
                </a:solidFill>
              </a:rPr>
              <a:t>Qui?</a:t>
            </a:r>
          </a:p>
          <a:p>
            <a:pPr marL="742950" lvl="1" indent="-285750" defTabSz="457200" fontAlgn="base">
              <a:lnSpc>
                <a:spcPct val="95000"/>
              </a:lnSpc>
              <a:spcBef>
                <a:spcPct val="20000"/>
              </a:spcBef>
              <a:spcAft>
                <a:spcPct val="0"/>
              </a:spcAft>
              <a:buClr>
                <a:srgbClr val="5DB838"/>
              </a:buClr>
              <a:buFont typeface="Times New Roman" pitchFamily="18" charset="0"/>
              <a:buChar char="→"/>
              <a:defRPr/>
            </a:pPr>
            <a:r>
              <a:rPr lang="fr-FR" sz="2000" dirty="0">
                <a:solidFill>
                  <a:srgbClr val="000000"/>
                </a:solidFill>
                <a:cs typeface="Arial" charset="0"/>
              </a:rPr>
              <a:t>Externe</a:t>
            </a:r>
          </a:p>
          <a:p>
            <a:pPr marL="742950" lvl="1" indent="-285750" defTabSz="457200" fontAlgn="base">
              <a:lnSpc>
                <a:spcPct val="95000"/>
              </a:lnSpc>
              <a:spcBef>
                <a:spcPct val="20000"/>
              </a:spcBef>
              <a:spcAft>
                <a:spcPct val="0"/>
              </a:spcAft>
              <a:buClr>
                <a:srgbClr val="5DB838"/>
              </a:buClr>
              <a:buFont typeface="Times New Roman" pitchFamily="18" charset="0"/>
              <a:buChar char="→"/>
              <a:defRPr/>
            </a:pPr>
            <a:r>
              <a:rPr lang="fr-FR" sz="2000" dirty="0">
                <a:solidFill>
                  <a:srgbClr val="000000"/>
                </a:solidFill>
                <a:cs typeface="Arial" charset="0"/>
              </a:rPr>
              <a:t>Mixte</a:t>
            </a:r>
          </a:p>
          <a:p>
            <a:pPr marL="742950" lvl="1" indent="-285750" defTabSz="457200" fontAlgn="base">
              <a:lnSpc>
                <a:spcPct val="95000"/>
              </a:lnSpc>
              <a:spcBef>
                <a:spcPct val="20000"/>
              </a:spcBef>
              <a:spcAft>
                <a:spcPct val="0"/>
              </a:spcAft>
              <a:buClr>
                <a:srgbClr val="5DB838"/>
              </a:buClr>
              <a:buFont typeface="Times New Roman" pitchFamily="18" charset="0"/>
              <a:buChar char="→"/>
              <a:defRPr/>
            </a:pPr>
            <a:r>
              <a:rPr lang="fr-FR" sz="2000" dirty="0">
                <a:solidFill>
                  <a:srgbClr val="000000"/>
                </a:solidFill>
                <a:cs typeface="Arial" charset="0"/>
              </a:rPr>
              <a:t>Interne</a:t>
            </a:r>
          </a:p>
          <a:p>
            <a:pPr marL="1588" lvl="1" defTabSz="457200" fontAlgn="base">
              <a:lnSpc>
                <a:spcPct val="95000"/>
              </a:lnSpc>
              <a:spcBef>
                <a:spcPct val="0"/>
              </a:spcBef>
              <a:spcAft>
                <a:spcPct val="0"/>
              </a:spcAft>
              <a:buFont typeface="Times New Roman" pitchFamily="18" charset="0"/>
              <a:buNone/>
              <a:defRPr/>
            </a:pPr>
            <a:endParaRPr lang="fr-FR" sz="2000" dirty="0">
              <a:solidFill>
                <a:srgbClr val="000000"/>
              </a:solidFill>
            </a:endParaRPr>
          </a:p>
          <a:p>
            <a:pPr marL="342900" indent="-342900" defTabSz="457200" fontAlgn="base">
              <a:lnSpc>
                <a:spcPct val="95000"/>
              </a:lnSpc>
              <a:spcBef>
                <a:spcPct val="20000"/>
              </a:spcBef>
              <a:spcAft>
                <a:spcPct val="0"/>
              </a:spcAft>
              <a:buClr>
                <a:srgbClr val="5DB838"/>
              </a:buClr>
              <a:buFont typeface="Wingdings" pitchFamily="2" charset="2"/>
              <a:buChar char="§"/>
              <a:defRPr/>
            </a:pPr>
            <a:r>
              <a:rPr lang="fr-FR" sz="2400" b="1" dirty="0">
                <a:solidFill>
                  <a:srgbClr val="000000"/>
                </a:solidFill>
              </a:rPr>
              <a:t>Pourquoi?</a:t>
            </a:r>
          </a:p>
          <a:p>
            <a:pPr marL="742950" lvl="1" indent="-285750" defTabSz="457200" fontAlgn="base">
              <a:lnSpc>
                <a:spcPct val="95000"/>
              </a:lnSpc>
              <a:spcBef>
                <a:spcPct val="20000"/>
              </a:spcBef>
              <a:spcAft>
                <a:spcPct val="0"/>
              </a:spcAft>
              <a:buClr>
                <a:srgbClr val="5DB838"/>
              </a:buClr>
              <a:buFont typeface="Times New Roman" pitchFamily="18" charset="0"/>
              <a:buChar char="→"/>
              <a:defRPr/>
            </a:pPr>
            <a:r>
              <a:rPr lang="fr-FR" sz="2000" dirty="0" err="1">
                <a:solidFill>
                  <a:srgbClr val="000000"/>
                </a:solidFill>
                <a:cs typeface="Arial" charset="0"/>
              </a:rPr>
              <a:t>Valorer</a:t>
            </a:r>
            <a:endParaRPr lang="fr-FR" sz="2000" dirty="0">
              <a:solidFill>
                <a:srgbClr val="000000"/>
              </a:solidFill>
              <a:cs typeface="Arial" charset="0"/>
            </a:endParaRPr>
          </a:p>
          <a:p>
            <a:pPr marL="742950" lvl="1" indent="-285750" defTabSz="457200" fontAlgn="base">
              <a:lnSpc>
                <a:spcPct val="95000"/>
              </a:lnSpc>
              <a:spcBef>
                <a:spcPct val="20000"/>
              </a:spcBef>
              <a:spcAft>
                <a:spcPct val="0"/>
              </a:spcAft>
              <a:buClr>
                <a:srgbClr val="5DB838"/>
              </a:buClr>
              <a:buFont typeface="Times New Roman" pitchFamily="18" charset="0"/>
              <a:buChar char="→"/>
              <a:defRPr/>
            </a:pPr>
            <a:r>
              <a:rPr lang="fr-FR" sz="2000" dirty="0">
                <a:solidFill>
                  <a:srgbClr val="000000"/>
                </a:solidFill>
                <a:cs typeface="Arial" charset="0"/>
              </a:rPr>
              <a:t>Améliorer</a:t>
            </a:r>
          </a:p>
          <a:p>
            <a:pPr marL="742950" lvl="1" indent="-285750" defTabSz="457200" fontAlgn="base">
              <a:lnSpc>
                <a:spcPct val="95000"/>
              </a:lnSpc>
              <a:spcBef>
                <a:spcPct val="20000"/>
              </a:spcBef>
              <a:spcAft>
                <a:spcPct val="0"/>
              </a:spcAft>
              <a:buClr>
                <a:srgbClr val="5DB838"/>
              </a:buClr>
              <a:buFont typeface="Times New Roman" pitchFamily="18" charset="0"/>
              <a:buChar char="→"/>
              <a:defRPr/>
            </a:pPr>
            <a:r>
              <a:rPr lang="fr-FR" sz="2000" dirty="0" err="1">
                <a:solidFill>
                  <a:srgbClr val="000000"/>
                </a:solidFill>
                <a:cs typeface="Arial" charset="0"/>
              </a:rPr>
              <a:t>Redevabilité</a:t>
            </a:r>
            <a:endParaRPr lang="fr-FR" sz="2000" dirty="0">
              <a:solidFill>
                <a:srgbClr val="000000"/>
              </a:solidFill>
              <a:cs typeface="Arial" charset="0"/>
            </a:endParaRPr>
          </a:p>
          <a:p>
            <a:pPr marL="742950" lvl="1" indent="-285750" defTabSz="457200" fontAlgn="base">
              <a:lnSpc>
                <a:spcPct val="95000"/>
              </a:lnSpc>
              <a:spcBef>
                <a:spcPct val="20000"/>
              </a:spcBef>
              <a:spcAft>
                <a:spcPct val="0"/>
              </a:spcAft>
              <a:buClr>
                <a:srgbClr val="5DB838"/>
              </a:buClr>
              <a:buFont typeface="Times New Roman" pitchFamily="18" charset="0"/>
              <a:buChar char="→"/>
              <a:defRPr/>
            </a:pPr>
            <a:r>
              <a:rPr lang="fr-FR" sz="2000" dirty="0">
                <a:solidFill>
                  <a:srgbClr val="000000"/>
                </a:solidFill>
                <a:cs typeface="Arial" charset="0"/>
              </a:rPr>
              <a:t>Apprendre</a:t>
            </a:r>
          </a:p>
          <a:p>
            <a:pPr marL="1588" lvl="1" defTabSz="457200" fontAlgn="base">
              <a:lnSpc>
                <a:spcPct val="95000"/>
              </a:lnSpc>
              <a:spcBef>
                <a:spcPct val="0"/>
              </a:spcBef>
              <a:spcAft>
                <a:spcPct val="0"/>
              </a:spcAft>
              <a:buFont typeface="Times New Roman" pitchFamily="18" charset="0"/>
              <a:buNone/>
              <a:defRPr/>
            </a:pPr>
            <a:endParaRPr lang="fr-FR" sz="2000" dirty="0">
              <a:solidFill>
                <a:srgbClr val="000000"/>
              </a:solidFill>
            </a:endParaRPr>
          </a:p>
          <a:p>
            <a:pPr marL="1588" lvl="1" defTabSz="457200" fontAlgn="base">
              <a:lnSpc>
                <a:spcPct val="95000"/>
              </a:lnSpc>
              <a:spcBef>
                <a:spcPct val="0"/>
              </a:spcBef>
              <a:spcAft>
                <a:spcPct val="0"/>
              </a:spcAft>
              <a:buFont typeface="Arial" charset="0"/>
              <a:buNone/>
              <a:defRPr/>
            </a:pPr>
            <a:endParaRPr lang="fr-FR" sz="2000" dirty="0">
              <a:solidFill>
                <a:srgbClr val="000000"/>
              </a:solidFill>
            </a:endParaRPr>
          </a:p>
          <a:p>
            <a:pPr defTabSz="457200" fontAlgn="base">
              <a:lnSpc>
                <a:spcPct val="95000"/>
              </a:lnSpc>
              <a:spcBef>
                <a:spcPct val="0"/>
              </a:spcBef>
              <a:spcAft>
                <a:spcPct val="0"/>
              </a:spcAft>
              <a:buFont typeface="Arial" charset="0"/>
              <a:buNone/>
              <a:defRPr/>
            </a:pPr>
            <a:endParaRPr lang="fr-FR" sz="2400" b="1" dirty="0">
              <a:solidFill>
                <a:srgbClr val="000000"/>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p:txBody>
          <a:bodyPr/>
          <a:lstStyle/>
          <a:p>
            <a:pPr algn="ctr" eaLnBrk="1" hangingPunct="1"/>
            <a:r>
              <a:rPr lang="fr-FR" dirty="0" smtClean="0"/>
              <a:t>Ce qui fait une bonne évaluation</a:t>
            </a:r>
            <a:r>
              <a:rPr lang="en-GB" altLang="en-US" dirty="0" smtClean="0"/>
              <a:t>?</a:t>
            </a:r>
          </a:p>
        </p:txBody>
      </p:sp>
      <p:sp>
        <p:nvSpPr>
          <p:cNvPr id="27651" name="Rectangle 3"/>
          <p:cNvSpPr>
            <a:spLocks noGrp="1" noChangeArrowheads="1"/>
          </p:cNvSpPr>
          <p:nvPr>
            <p:ph type="body" idx="4294967295"/>
          </p:nvPr>
        </p:nvSpPr>
        <p:spPr>
          <a:xfrm>
            <a:off x="284162" y="1689100"/>
            <a:ext cx="8680325" cy="4279900"/>
          </a:xfrm>
        </p:spPr>
        <p:txBody>
          <a:bodyPr/>
          <a:lstStyle/>
          <a:p>
            <a:pPr marL="355600" indent="-355600">
              <a:lnSpc>
                <a:spcPct val="100000"/>
              </a:lnSpc>
              <a:spcAft>
                <a:spcPts val="1800"/>
              </a:spcAft>
              <a:buFontTx/>
              <a:buChar char="•"/>
            </a:pPr>
            <a:r>
              <a:rPr lang="fr-FR" altLang="en-US" sz="2800" dirty="0" smtClean="0"/>
              <a:t>Objectif clair</a:t>
            </a:r>
          </a:p>
          <a:p>
            <a:pPr marL="355600" indent="-355600">
              <a:lnSpc>
                <a:spcPct val="100000"/>
              </a:lnSpc>
              <a:spcAft>
                <a:spcPts val="1800"/>
              </a:spcAft>
              <a:buFontTx/>
              <a:buChar char="•"/>
            </a:pPr>
            <a:r>
              <a:rPr lang="fr-FR" altLang="en-US" sz="2800" dirty="0" smtClean="0"/>
              <a:t>Nombre et la clarté des questions d'évaluation</a:t>
            </a:r>
          </a:p>
          <a:p>
            <a:pPr marL="355600" indent="-355600">
              <a:lnSpc>
                <a:spcPct val="100000"/>
              </a:lnSpc>
              <a:spcAft>
                <a:spcPts val="1800"/>
              </a:spcAft>
              <a:buFontTx/>
              <a:buChar char="•"/>
            </a:pPr>
            <a:r>
              <a:rPr lang="fr-FR" altLang="en-US" sz="2800" dirty="0" smtClean="0"/>
              <a:t>Participation des parties prenantes de l'évaluation</a:t>
            </a:r>
          </a:p>
          <a:p>
            <a:pPr marL="355600" indent="-355600">
              <a:lnSpc>
                <a:spcPct val="100000"/>
              </a:lnSpc>
              <a:spcAft>
                <a:spcPts val="1800"/>
              </a:spcAft>
              <a:buFontTx/>
              <a:buChar char="•"/>
            </a:pPr>
            <a:r>
              <a:rPr lang="fr-FR" altLang="en-US" sz="2800" dirty="0" smtClean="0"/>
              <a:t>Des ressources suffisantes (temps et $</a:t>
            </a:r>
            <a:r>
              <a:rPr lang="es-ES" sz="2800" dirty="0" smtClean="0"/>
              <a:t>€</a:t>
            </a:r>
            <a:r>
              <a:rPr lang="fr-FR" altLang="en-US" sz="2800" dirty="0" smtClean="0"/>
              <a:t>!) pour financer et gérer l'évaluation</a:t>
            </a:r>
          </a:p>
          <a:p>
            <a:pPr marL="355600" indent="-355600">
              <a:lnSpc>
                <a:spcPct val="100000"/>
              </a:lnSpc>
              <a:spcAft>
                <a:spcPts val="1800"/>
              </a:spcAft>
              <a:buFontTx/>
              <a:buChar char="•"/>
            </a:pPr>
            <a:r>
              <a:rPr lang="fr-FR" altLang="en-US" sz="2800" dirty="0" smtClean="0"/>
              <a:t>Compétences de l'équipe d'évaluation et du commissionnaire de l'évaluation</a:t>
            </a:r>
            <a:endParaRPr lang="en-AU" altLang="en-US" sz="2800" dirty="0" smtClean="0"/>
          </a:p>
          <a:p>
            <a:pPr marL="685800" indent="-685800">
              <a:lnSpc>
                <a:spcPct val="100000"/>
              </a:lnSpc>
              <a:spcAft>
                <a:spcPts val="1800"/>
              </a:spcAft>
            </a:pPr>
            <a:endParaRPr lang="en-AU" altLang="en-US" sz="2800" dirty="0" smtClean="0"/>
          </a:p>
          <a:p>
            <a:pPr marL="685800" indent="-685800">
              <a:lnSpc>
                <a:spcPct val="100000"/>
              </a:lnSpc>
              <a:spcAft>
                <a:spcPts val="1800"/>
              </a:spcAft>
              <a:buFontTx/>
              <a:buChar char="•"/>
            </a:pPr>
            <a:endParaRPr lang="en-AU" altLang="en-US" sz="2800" dirty="0" smtClean="0"/>
          </a:p>
          <a:p>
            <a:pPr marL="685800" indent="-685800">
              <a:lnSpc>
                <a:spcPct val="100000"/>
              </a:lnSpc>
              <a:spcAft>
                <a:spcPts val="1800"/>
              </a:spcAft>
              <a:buFontTx/>
              <a:buChar char="•"/>
            </a:pPr>
            <a:endParaRPr lang="en-AU" altLang="en-US" sz="2800" dirty="0" smtClean="0"/>
          </a:p>
          <a:p>
            <a:pPr marL="685800" indent="-685800"/>
            <a:endParaRPr lang="en-US" altLang="en-US" sz="2800" dirty="0" smtClean="0"/>
          </a:p>
        </p:txBody>
      </p:sp>
      <p:sp>
        <p:nvSpPr>
          <p:cNvPr id="32772" name="Slide Number Placeholder 3"/>
          <p:cNvSpPr>
            <a:spLocks noGrp="1"/>
          </p:cNvSpPr>
          <p:nvPr>
            <p:ph type="sldNum" sz="quarter" idx="10"/>
          </p:nvPr>
        </p:nvSpPr>
        <p:spPr>
          <a:noFill/>
          <a:ln>
            <a:miter lim="800000"/>
            <a:headEnd/>
            <a:tailEnd/>
          </a:ln>
        </p:spPr>
        <p:txBody>
          <a:bodyPr/>
          <a:lstStyle/>
          <a:p>
            <a:r>
              <a:rPr lang="en-GB" altLang="en-US" smtClean="0">
                <a:solidFill>
                  <a:srgbClr val="000000"/>
                </a:solidFill>
                <a:latin typeface="Arial" pitchFamily="34" charset="0"/>
                <a:ea typeface="MS PGothic" pitchFamily="34" charset="-128"/>
              </a:rPr>
              <a:t>Page </a:t>
            </a:r>
            <a:fld id="{B09E7FFD-3638-43E7-BDA5-2ADC9E83E7E8}" type="slidenum">
              <a:rPr lang="en-GB" altLang="en-US" smtClean="0">
                <a:solidFill>
                  <a:srgbClr val="000000"/>
                </a:solidFill>
                <a:latin typeface="Arial" pitchFamily="34" charset="0"/>
                <a:ea typeface="MS PGothic" pitchFamily="34" charset="-128"/>
              </a:rPr>
              <a:pPr/>
              <a:t>47</a:t>
            </a:fld>
            <a:endParaRPr lang="en-GB" altLang="en-US" smtClean="0">
              <a:solidFill>
                <a:srgbClr val="000000"/>
              </a:solidFill>
              <a:latin typeface="Arial" pitchFamily="34" charset="0"/>
              <a:ea typeface="MS PGothic"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wipe(down)">
                                      <p:cBhvr>
                                        <p:cTn id="7" dur="500"/>
                                        <p:tgtEl>
                                          <p:spTgt spid="276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7651">
                                            <p:txEl>
                                              <p:pRg st="1" end="1"/>
                                            </p:txEl>
                                          </p:spTgt>
                                        </p:tgtEl>
                                        <p:attrNameLst>
                                          <p:attrName>style.visibility</p:attrName>
                                        </p:attrNameLst>
                                      </p:cBhvr>
                                      <p:to>
                                        <p:strVal val="visible"/>
                                      </p:to>
                                    </p:set>
                                    <p:animEffect transition="in" filter="wipe(down)">
                                      <p:cBhvr>
                                        <p:cTn id="12" dur="500"/>
                                        <p:tgtEl>
                                          <p:spTgt spid="276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Effect transition="in" filter="wipe(down)">
                                      <p:cBhvr>
                                        <p:cTn id="17" dur="500"/>
                                        <p:tgtEl>
                                          <p:spTgt spid="276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7651">
                                            <p:txEl>
                                              <p:pRg st="3" end="3"/>
                                            </p:txEl>
                                          </p:spTgt>
                                        </p:tgtEl>
                                        <p:attrNameLst>
                                          <p:attrName>style.visibility</p:attrName>
                                        </p:attrNameLst>
                                      </p:cBhvr>
                                      <p:to>
                                        <p:strVal val="visible"/>
                                      </p:to>
                                    </p:set>
                                    <p:animEffect transition="in" filter="wipe(down)">
                                      <p:cBhvr>
                                        <p:cTn id="22" dur="500"/>
                                        <p:tgtEl>
                                          <p:spTgt spid="2765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7651">
                                            <p:txEl>
                                              <p:pRg st="4" end="4"/>
                                            </p:txEl>
                                          </p:spTgt>
                                        </p:tgtEl>
                                        <p:attrNameLst>
                                          <p:attrName>style.visibility</p:attrName>
                                        </p:attrNameLst>
                                      </p:cBhvr>
                                      <p:to>
                                        <p:strVal val="visible"/>
                                      </p:to>
                                    </p:set>
                                    <p:animEffect transition="in" filter="wipe(down)">
                                      <p:cBhvr>
                                        <p:cTn id="27" dur="500"/>
                                        <p:tgtEl>
                                          <p:spTgt spid="276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8562" name="Rectangle 2"/>
          <p:cNvSpPr>
            <a:spLocks noGrp="1" noChangeArrowheads="1"/>
          </p:cNvSpPr>
          <p:nvPr>
            <p:ph type="title"/>
          </p:nvPr>
        </p:nvSpPr>
        <p:spPr/>
        <p:txBody>
          <a:bodyPr/>
          <a:lstStyle/>
          <a:p>
            <a:r>
              <a:rPr lang="fr-FR" sz="3200" dirty="0" smtClean="0"/>
              <a:t>Les 10 pas pour gérer des évaluations:</a:t>
            </a:r>
            <a:endParaRPr lang="fr-FR" sz="3200" dirty="0"/>
          </a:p>
        </p:txBody>
      </p:sp>
      <p:sp>
        <p:nvSpPr>
          <p:cNvPr id="578563" name="Rectangle 3"/>
          <p:cNvSpPr>
            <a:spLocks noGrp="1" noChangeArrowheads="1"/>
          </p:cNvSpPr>
          <p:nvPr>
            <p:ph sz="half" idx="1"/>
          </p:nvPr>
        </p:nvSpPr>
        <p:spPr>
          <a:xfrm>
            <a:off x="457200" y="1742975"/>
            <a:ext cx="4038600" cy="4278313"/>
          </a:xfrm>
        </p:spPr>
        <p:txBody>
          <a:bodyPr/>
          <a:lstStyle/>
          <a:p>
            <a:pPr marL="533400" indent="-533400">
              <a:lnSpc>
                <a:spcPct val="90000"/>
              </a:lnSpc>
              <a:buFont typeface="Wingdings" pitchFamily="2" charset="2"/>
              <a:buAutoNum type="arabicPeriod"/>
            </a:pPr>
            <a:r>
              <a:rPr lang="fr-FR" sz="1800" b="1" dirty="0" smtClean="0"/>
              <a:t>Planification de l’évaluation et </a:t>
            </a:r>
            <a:r>
              <a:rPr lang="fr-FR" sz="1800" b="1" dirty="0" err="1" smtClean="0"/>
              <a:t>elaboration</a:t>
            </a:r>
            <a:r>
              <a:rPr lang="fr-FR" sz="1800" b="1" dirty="0" smtClean="0"/>
              <a:t> des termes de référence</a:t>
            </a:r>
          </a:p>
          <a:p>
            <a:pPr marL="914400" lvl="1" indent="-201613">
              <a:lnSpc>
                <a:spcPct val="90000"/>
              </a:lnSpc>
            </a:pPr>
            <a:r>
              <a:rPr lang="fr-FR" sz="1400" dirty="0" smtClean="0">
                <a:solidFill>
                  <a:srgbClr val="FF0000"/>
                </a:solidFill>
              </a:rPr>
              <a:t>Modèle de </a:t>
            </a:r>
            <a:r>
              <a:rPr lang="fr-FR" sz="1400" dirty="0" err="1" smtClean="0">
                <a:solidFill>
                  <a:srgbClr val="FF0000"/>
                </a:solidFill>
              </a:rPr>
              <a:t>TdR</a:t>
            </a:r>
            <a:endParaRPr lang="fr-FR" sz="1400" dirty="0" smtClean="0">
              <a:solidFill>
                <a:srgbClr val="FF0000"/>
              </a:solidFill>
            </a:endParaRPr>
          </a:p>
          <a:p>
            <a:pPr marL="914400" lvl="1" indent="-201613">
              <a:lnSpc>
                <a:spcPct val="90000"/>
              </a:lnSpc>
            </a:pPr>
            <a:r>
              <a:rPr lang="fr-FR" sz="1400" dirty="0" smtClean="0">
                <a:solidFill>
                  <a:srgbClr val="FF0000"/>
                </a:solidFill>
              </a:rPr>
              <a:t>Guide </a:t>
            </a:r>
            <a:r>
              <a:rPr lang="fr-FR" sz="1400" dirty="0" err="1" smtClean="0">
                <a:solidFill>
                  <a:srgbClr val="FF0000"/>
                </a:solidFill>
              </a:rPr>
              <a:t>TdR</a:t>
            </a:r>
            <a:endParaRPr lang="fr-FR" sz="1400" dirty="0" smtClean="0">
              <a:solidFill>
                <a:srgbClr val="FF0000"/>
              </a:solidFill>
            </a:endParaRPr>
          </a:p>
          <a:p>
            <a:pPr marL="533400" indent="-533400">
              <a:lnSpc>
                <a:spcPct val="90000"/>
              </a:lnSpc>
              <a:buFont typeface="Wingdings" pitchFamily="2" charset="2"/>
              <a:buAutoNum type="arabicPeriod"/>
            </a:pPr>
            <a:r>
              <a:rPr lang="fr-FR" sz="1800" b="1" dirty="0" smtClean="0"/>
              <a:t>Publication des </a:t>
            </a:r>
            <a:r>
              <a:rPr lang="fr-FR" sz="1800" b="1" dirty="0" err="1" smtClean="0"/>
              <a:t>TdR</a:t>
            </a:r>
            <a:r>
              <a:rPr lang="fr-FR" sz="1800" b="1" dirty="0" smtClean="0"/>
              <a:t> (externe)</a:t>
            </a:r>
          </a:p>
          <a:p>
            <a:pPr marL="533400" indent="-533400">
              <a:lnSpc>
                <a:spcPct val="90000"/>
              </a:lnSpc>
              <a:buFont typeface="Wingdings" pitchFamily="2" charset="2"/>
              <a:buAutoNum type="arabicPeriod"/>
            </a:pPr>
            <a:r>
              <a:rPr lang="fr-FR" sz="1800" b="1" dirty="0" smtClean="0"/>
              <a:t>Évaluation de propositions reçues (externe)</a:t>
            </a:r>
          </a:p>
          <a:p>
            <a:pPr marL="914400" lvl="1" indent="-201613">
              <a:lnSpc>
                <a:spcPct val="90000"/>
              </a:lnSpc>
            </a:pPr>
            <a:r>
              <a:rPr lang="fr-FR" sz="1400" dirty="0" smtClean="0">
                <a:solidFill>
                  <a:srgbClr val="FF0000"/>
                </a:solidFill>
              </a:rPr>
              <a:t>Outil appréciation qualité proposition</a:t>
            </a:r>
          </a:p>
          <a:p>
            <a:pPr marL="533400" indent="-533400">
              <a:lnSpc>
                <a:spcPct val="90000"/>
              </a:lnSpc>
              <a:buFont typeface="Wingdings" pitchFamily="2" charset="2"/>
              <a:buAutoNum type="arabicPeriod"/>
            </a:pPr>
            <a:r>
              <a:rPr lang="fr-FR" sz="1800" b="1" dirty="0" smtClean="0"/>
              <a:t>Contracter (externe) ou définir l’équipe (interne)</a:t>
            </a:r>
          </a:p>
          <a:p>
            <a:pPr marL="533400" indent="-533400">
              <a:lnSpc>
                <a:spcPct val="90000"/>
              </a:lnSpc>
              <a:buFont typeface="Wingdings" pitchFamily="2" charset="2"/>
              <a:buAutoNum type="arabicPeriod"/>
            </a:pPr>
            <a:r>
              <a:rPr lang="fr-FR" sz="1800" b="1" dirty="0" smtClean="0"/>
              <a:t>Phase préliminaire de préparation</a:t>
            </a:r>
            <a:endParaRPr lang="fr-FR" sz="1800" b="1" dirty="0"/>
          </a:p>
        </p:txBody>
      </p:sp>
      <p:sp>
        <p:nvSpPr>
          <p:cNvPr id="578564" name="Rectangle 4"/>
          <p:cNvSpPr>
            <a:spLocks noGrp="1" noChangeArrowheads="1"/>
          </p:cNvSpPr>
          <p:nvPr>
            <p:ph sz="half" idx="2"/>
          </p:nvPr>
        </p:nvSpPr>
        <p:spPr>
          <a:xfrm>
            <a:off x="4648200" y="1742975"/>
            <a:ext cx="4038600" cy="4278313"/>
          </a:xfrm>
        </p:spPr>
        <p:txBody>
          <a:bodyPr/>
          <a:lstStyle/>
          <a:p>
            <a:pPr marL="381000" indent="-381000">
              <a:lnSpc>
                <a:spcPct val="90000"/>
              </a:lnSpc>
              <a:buFont typeface="Wingdings" pitchFamily="2" charset="2"/>
              <a:buAutoNum type="arabicPeriod" startAt="6"/>
            </a:pPr>
            <a:r>
              <a:rPr lang="fr-FR" sz="1800" b="1" dirty="0" smtClean="0"/>
              <a:t>Phase de terrain ou de recueil d’information</a:t>
            </a:r>
          </a:p>
          <a:p>
            <a:pPr marL="381000" indent="-381000">
              <a:lnSpc>
                <a:spcPct val="90000"/>
              </a:lnSpc>
              <a:buFont typeface="Wingdings" pitchFamily="2" charset="2"/>
              <a:buAutoNum type="arabicPeriod" startAt="6"/>
            </a:pPr>
            <a:endParaRPr lang="fr-FR" sz="1800" b="1" dirty="0" smtClean="0"/>
          </a:p>
          <a:p>
            <a:pPr marL="381000" indent="-381000">
              <a:lnSpc>
                <a:spcPct val="90000"/>
              </a:lnSpc>
              <a:buFont typeface="Wingdings" pitchFamily="2" charset="2"/>
              <a:buAutoNum type="arabicPeriod" startAt="6"/>
            </a:pPr>
            <a:r>
              <a:rPr lang="fr-FR" sz="1800" b="1" dirty="0" smtClean="0"/>
              <a:t>Phase d’analyse</a:t>
            </a:r>
          </a:p>
          <a:p>
            <a:pPr marL="381000" indent="-381000">
              <a:lnSpc>
                <a:spcPct val="90000"/>
              </a:lnSpc>
              <a:buFont typeface="Wingdings" pitchFamily="2" charset="2"/>
              <a:buAutoNum type="arabicPeriod" startAt="6"/>
            </a:pPr>
            <a:endParaRPr lang="fr-FR" sz="1800" b="1" dirty="0" smtClean="0"/>
          </a:p>
          <a:p>
            <a:pPr marL="381000" indent="-381000">
              <a:lnSpc>
                <a:spcPct val="90000"/>
              </a:lnSpc>
              <a:buFont typeface="Wingdings" pitchFamily="2" charset="2"/>
              <a:buAutoNum type="arabicPeriod" startAt="6"/>
            </a:pPr>
            <a:r>
              <a:rPr lang="fr-FR" sz="1800" b="1" dirty="0" smtClean="0"/>
              <a:t>Réception et évaluation du rapport</a:t>
            </a:r>
            <a:endParaRPr lang="fr-FR" sz="1800" dirty="0" smtClean="0"/>
          </a:p>
          <a:p>
            <a:pPr marL="914400" lvl="1" indent="-201613">
              <a:lnSpc>
                <a:spcPct val="90000"/>
              </a:lnSpc>
            </a:pPr>
            <a:r>
              <a:rPr lang="fr-FR" sz="1400" dirty="0" smtClean="0">
                <a:solidFill>
                  <a:srgbClr val="FF0000"/>
                </a:solidFill>
              </a:rPr>
              <a:t>Outil appréciation rapport</a:t>
            </a:r>
          </a:p>
          <a:p>
            <a:pPr marL="800100" lvl="1" indent="-342900">
              <a:lnSpc>
                <a:spcPct val="90000"/>
              </a:lnSpc>
              <a:buFont typeface="Times New Roman" pitchFamily="18" charset="0"/>
              <a:buNone/>
            </a:pPr>
            <a:endParaRPr lang="fr-FR" sz="1600" dirty="0" smtClean="0"/>
          </a:p>
          <a:p>
            <a:pPr marL="381000" indent="-381000">
              <a:lnSpc>
                <a:spcPct val="90000"/>
              </a:lnSpc>
              <a:buFont typeface="Times New Roman" pitchFamily="18" charset="0"/>
              <a:buAutoNum type="arabicPeriod" startAt="6"/>
            </a:pPr>
            <a:r>
              <a:rPr lang="fr-FR" sz="1800" b="1" dirty="0" smtClean="0"/>
              <a:t>Réponse à l’évaluation</a:t>
            </a:r>
          </a:p>
          <a:p>
            <a:pPr marL="914400" lvl="1" indent="-201613">
              <a:lnSpc>
                <a:spcPct val="90000"/>
              </a:lnSpc>
            </a:pPr>
            <a:r>
              <a:rPr lang="fr-FR" sz="1400" dirty="0" smtClean="0">
                <a:solidFill>
                  <a:srgbClr val="FF0000"/>
                </a:solidFill>
              </a:rPr>
              <a:t>Modèle réponse direction</a:t>
            </a:r>
          </a:p>
          <a:p>
            <a:pPr marL="381000" indent="-381000">
              <a:lnSpc>
                <a:spcPct val="90000"/>
              </a:lnSpc>
              <a:buFont typeface="Times New Roman" pitchFamily="18" charset="0"/>
              <a:buAutoNum type="arabicPeriod" startAt="6"/>
            </a:pPr>
            <a:endParaRPr lang="fr-FR" sz="1800" b="1" dirty="0" smtClean="0"/>
          </a:p>
          <a:p>
            <a:pPr marL="381000" indent="-381000">
              <a:lnSpc>
                <a:spcPct val="90000"/>
              </a:lnSpc>
              <a:buFont typeface="Times New Roman" pitchFamily="18" charset="0"/>
              <a:buAutoNum type="arabicPeriod" startAt="6"/>
            </a:pPr>
            <a:r>
              <a:rPr lang="fr-FR" sz="1800" b="1" dirty="0" smtClean="0"/>
              <a:t>Diffusion et restitution des résultats</a:t>
            </a:r>
            <a:endParaRPr lang="fr-FR" sz="1800" dirty="0"/>
          </a:p>
        </p:txBody>
      </p:sp>
      <p:sp>
        <p:nvSpPr>
          <p:cNvPr id="5" name="4 Rectángulo"/>
          <p:cNvSpPr/>
          <p:nvPr/>
        </p:nvSpPr>
        <p:spPr>
          <a:xfrm>
            <a:off x="771524" y="956686"/>
            <a:ext cx="6464771" cy="523220"/>
          </a:xfrm>
          <a:prstGeom prst="rect">
            <a:avLst/>
          </a:prstGeom>
        </p:spPr>
        <p:txBody>
          <a:bodyPr wrap="square">
            <a:spAutoFit/>
          </a:bodyPr>
          <a:lstStyle/>
          <a:p>
            <a:pPr marL="800100" lvl="1" indent="-342900" eaLnBrk="0" fontAlgn="base" hangingPunct="0">
              <a:lnSpc>
                <a:spcPct val="90000"/>
              </a:lnSpc>
              <a:spcBef>
                <a:spcPct val="20000"/>
              </a:spcBef>
              <a:spcAft>
                <a:spcPct val="0"/>
              </a:spcAft>
              <a:buFontTx/>
              <a:buChar char="•"/>
            </a:pPr>
            <a:r>
              <a:rPr lang="fr-FR" sz="1400" kern="0" dirty="0" smtClean="0">
                <a:solidFill>
                  <a:srgbClr val="FF0000"/>
                </a:solidFill>
                <a:ea typeface="MS PGothic" pitchFamily="34" charset="-128"/>
              </a:rPr>
              <a:t>Directives pour les évaluations</a:t>
            </a:r>
          </a:p>
          <a:p>
            <a:pPr marL="800100" lvl="1" indent="-342900" eaLnBrk="0" fontAlgn="base" hangingPunct="0">
              <a:lnSpc>
                <a:spcPct val="90000"/>
              </a:lnSpc>
              <a:spcBef>
                <a:spcPct val="20000"/>
              </a:spcBef>
              <a:spcAft>
                <a:spcPct val="0"/>
              </a:spcAft>
              <a:buFontTx/>
              <a:buChar char="•"/>
            </a:pPr>
            <a:r>
              <a:rPr lang="fr-FR" sz="1400" kern="0" dirty="0" smtClean="0">
                <a:solidFill>
                  <a:srgbClr val="FF0000"/>
                </a:solidFill>
                <a:ea typeface="MS PGothic" pitchFamily="34" charset="-128"/>
              </a:rPr>
              <a:t>Outil appréciation qualité évaluation</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algn="ctr" eaLnBrk="1" hangingPunct="1"/>
            <a:r>
              <a:rPr lang="en-AU" altLang="en-US" sz="3800" dirty="0" smtClean="0"/>
              <a:t>Des </a:t>
            </a:r>
            <a:r>
              <a:rPr lang="en-AU" altLang="en-US" sz="3800" dirty="0" err="1" smtClean="0"/>
              <a:t>bonsTdRs</a:t>
            </a:r>
            <a:r>
              <a:rPr lang="en-AU" altLang="en-US" sz="3800" dirty="0" smtClean="0"/>
              <a:t> = </a:t>
            </a:r>
            <a:r>
              <a:rPr lang="es-ES" altLang="en-US" sz="3800" dirty="0" err="1" smtClean="0"/>
              <a:t>évaluation</a:t>
            </a:r>
            <a:r>
              <a:rPr lang="es-ES" altLang="en-US" sz="3800" dirty="0" smtClean="0"/>
              <a:t> </a:t>
            </a:r>
            <a:r>
              <a:rPr lang="es-ES" altLang="en-US" sz="3800" dirty="0" err="1" smtClean="0"/>
              <a:t>efficace</a:t>
            </a:r>
            <a:r>
              <a:rPr lang="en-AU" altLang="en-US" sz="3800" dirty="0" smtClean="0"/>
              <a:t/>
            </a:r>
            <a:br>
              <a:rPr lang="en-AU" altLang="en-US" sz="3800" dirty="0" smtClean="0"/>
            </a:br>
            <a:r>
              <a:rPr lang="en-AU" altLang="en-US" sz="3800" dirty="0" smtClean="0"/>
              <a:t/>
            </a:r>
            <a:br>
              <a:rPr lang="en-AU" altLang="en-US" sz="3800" dirty="0" smtClean="0"/>
            </a:br>
            <a:endParaRPr lang="en-GB" altLang="en-US" sz="3800" dirty="0" smtClean="0"/>
          </a:p>
        </p:txBody>
      </p:sp>
      <p:sp>
        <p:nvSpPr>
          <p:cNvPr id="29699" name="Rectangle 3"/>
          <p:cNvSpPr>
            <a:spLocks noGrp="1" noChangeArrowheads="1"/>
          </p:cNvSpPr>
          <p:nvPr>
            <p:ph sz="half" idx="1"/>
          </p:nvPr>
        </p:nvSpPr>
        <p:spPr>
          <a:xfrm>
            <a:off x="284163" y="1412776"/>
            <a:ext cx="4210050" cy="4556224"/>
          </a:xfrm>
        </p:spPr>
        <p:txBody>
          <a:bodyPr/>
          <a:lstStyle/>
          <a:p>
            <a:pPr marL="0" lvl="0" indent="0">
              <a:spcBef>
                <a:spcPts val="1200"/>
              </a:spcBef>
              <a:buFontTx/>
              <a:buAutoNum type="arabicPeriod"/>
            </a:pPr>
            <a:r>
              <a:rPr lang="en-US" altLang="en-US" sz="2000" dirty="0" smtClean="0"/>
              <a:t> </a:t>
            </a:r>
            <a:r>
              <a:rPr lang="fr-FR" altLang="en-US" sz="2000" dirty="0" smtClean="0"/>
              <a:t>But de l’évaluation </a:t>
            </a:r>
            <a:endParaRPr lang="es-ES" altLang="en-US" sz="2000" dirty="0" smtClean="0"/>
          </a:p>
          <a:p>
            <a:pPr marL="0" lvl="0" indent="0">
              <a:spcBef>
                <a:spcPts val="1200"/>
              </a:spcBef>
              <a:buFontTx/>
              <a:buAutoNum type="arabicPeriod"/>
            </a:pPr>
            <a:r>
              <a:rPr lang="fr-FR" altLang="en-US" sz="2000" dirty="0" smtClean="0"/>
              <a:t>Objet et objectifs</a:t>
            </a:r>
            <a:endParaRPr lang="es-ES" altLang="en-US" sz="2000" dirty="0" smtClean="0"/>
          </a:p>
          <a:p>
            <a:pPr marL="0" lvl="0" indent="0">
              <a:spcBef>
                <a:spcPts val="1200"/>
              </a:spcBef>
              <a:buFontTx/>
              <a:buAutoNum type="arabicPeriod"/>
            </a:pPr>
            <a:r>
              <a:rPr lang="fr-FR" altLang="en-US" sz="2000" dirty="0" smtClean="0"/>
              <a:t>Questions d’évaluation</a:t>
            </a:r>
            <a:endParaRPr lang="es-ES" altLang="en-US" sz="2000" dirty="0" smtClean="0"/>
          </a:p>
          <a:p>
            <a:pPr marL="0" lvl="0" indent="0">
              <a:spcBef>
                <a:spcPts val="1200"/>
              </a:spcBef>
              <a:buFontTx/>
              <a:buAutoNum type="arabicPeriod"/>
            </a:pPr>
            <a:r>
              <a:rPr lang="fr-FR" altLang="en-US" sz="2000" dirty="0" smtClean="0"/>
              <a:t>Champ et approche</a:t>
            </a:r>
            <a:endParaRPr lang="es-ES" altLang="en-US" sz="2000" dirty="0" smtClean="0"/>
          </a:p>
          <a:p>
            <a:pPr marL="0" lvl="0" indent="0">
              <a:spcBef>
                <a:spcPts val="1200"/>
              </a:spcBef>
              <a:buFontTx/>
              <a:buAutoNum type="arabicPeriod"/>
            </a:pPr>
            <a:r>
              <a:rPr lang="fr-FR" altLang="en-US" sz="2000" dirty="0" smtClean="0"/>
              <a:t>Descriptions équipe d’évaluation </a:t>
            </a:r>
            <a:endParaRPr lang="es-ES" altLang="en-US" sz="2000" dirty="0" smtClean="0"/>
          </a:p>
          <a:p>
            <a:pPr marL="0" lvl="0" indent="0">
              <a:spcBef>
                <a:spcPts val="1200"/>
              </a:spcBef>
              <a:buFontTx/>
              <a:buAutoNum type="arabicPeriod"/>
            </a:pPr>
            <a:r>
              <a:rPr lang="fr-FR" altLang="en-US" sz="2000" dirty="0" smtClean="0"/>
              <a:t>Calendrier, budget, logistique et livrables</a:t>
            </a:r>
            <a:endParaRPr lang="es-ES" altLang="en-US" sz="2000" dirty="0" smtClean="0"/>
          </a:p>
          <a:p>
            <a:pPr marL="0" lvl="0" indent="0">
              <a:spcBef>
                <a:spcPts val="1200"/>
              </a:spcBef>
              <a:buFontTx/>
              <a:buAutoNum type="arabicPeriod"/>
            </a:pPr>
            <a:r>
              <a:rPr lang="fr-FR" altLang="en-US" sz="2000" dirty="0" smtClean="0"/>
              <a:t>Gestion</a:t>
            </a:r>
            <a:endParaRPr lang="es-ES" altLang="en-US" sz="2000" dirty="0" smtClean="0"/>
          </a:p>
          <a:p>
            <a:pPr marL="0" lvl="0" indent="0">
              <a:spcBef>
                <a:spcPts val="1200"/>
              </a:spcBef>
              <a:buFontTx/>
              <a:buAutoNum type="arabicPeriod"/>
            </a:pPr>
            <a:r>
              <a:rPr lang="fr-FR" altLang="en-US" sz="2000" dirty="0" smtClean="0"/>
              <a:t>Communication et utilisation de l’évaluation </a:t>
            </a:r>
            <a:endParaRPr lang="es-ES" altLang="en-US" sz="2000" dirty="0" smtClean="0"/>
          </a:p>
          <a:p>
            <a:pPr marL="0" lvl="0" indent="0">
              <a:spcBef>
                <a:spcPts val="1200"/>
              </a:spcBef>
              <a:buFontTx/>
              <a:buAutoNum type="arabicPeriod"/>
            </a:pPr>
            <a:r>
              <a:rPr lang="fr-FR" altLang="en-US" sz="2000" dirty="0" smtClean="0"/>
              <a:t>Processus de sélection de l’équipe</a:t>
            </a:r>
            <a:endParaRPr lang="es-ES" altLang="en-US" sz="2000" dirty="0" smtClean="0"/>
          </a:p>
          <a:p>
            <a:pPr marL="0" indent="0">
              <a:spcBef>
                <a:spcPts val="1200"/>
              </a:spcBef>
              <a:buFontTx/>
              <a:buAutoNum type="arabicPeriod"/>
            </a:pPr>
            <a:endParaRPr lang="en-US" altLang="en-US" sz="2000" dirty="0" smtClean="0"/>
          </a:p>
          <a:p>
            <a:pPr marL="0" indent="0" algn="ctr">
              <a:spcBef>
                <a:spcPts val="1200"/>
              </a:spcBef>
            </a:pPr>
            <a:endParaRPr lang="en-AU" altLang="en-US" sz="1600" i="1" dirty="0" smtClean="0"/>
          </a:p>
          <a:p>
            <a:pPr marL="0" indent="0">
              <a:spcBef>
                <a:spcPts val="1200"/>
              </a:spcBef>
              <a:buFont typeface="Wingdings" pitchFamily="2" charset="2"/>
              <a:buChar char="Ø"/>
            </a:pPr>
            <a:endParaRPr lang="en-US" altLang="en-US" sz="2000" b="0" i="1" dirty="0" smtClean="0"/>
          </a:p>
          <a:p>
            <a:pPr marL="0" indent="0">
              <a:spcBef>
                <a:spcPts val="1200"/>
              </a:spcBef>
            </a:pPr>
            <a:endParaRPr lang="en-AU" altLang="en-US" sz="2000" dirty="0" smtClean="0"/>
          </a:p>
          <a:p>
            <a:pPr marL="0" indent="0"/>
            <a:endParaRPr lang="en-AU" altLang="en-US" dirty="0" smtClean="0"/>
          </a:p>
          <a:p>
            <a:pPr marL="0" indent="0"/>
            <a:endParaRPr lang="en-US" altLang="en-US" dirty="0" smtClean="0"/>
          </a:p>
          <a:p>
            <a:pPr marL="0" indent="0"/>
            <a:endParaRPr lang="en-US" altLang="en-US" dirty="0" smtClean="0"/>
          </a:p>
        </p:txBody>
      </p:sp>
      <p:sp>
        <p:nvSpPr>
          <p:cNvPr id="38916" name="Content Placeholder 6"/>
          <p:cNvSpPr>
            <a:spLocks noGrp="1"/>
          </p:cNvSpPr>
          <p:nvPr>
            <p:ph sz="half" idx="2"/>
          </p:nvPr>
        </p:nvSpPr>
        <p:spPr>
          <a:xfrm>
            <a:off x="4646613" y="3243263"/>
            <a:ext cx="4210050" cy="701675"/>
          </a:xfrm>
        </p:spPr>
        <p:txBody>
          <a:bodyPr/>
          <a:lstStyle/>
          <a:p>
            <a:pPr marL="0" indent="0"/>
            <a:r>
              <a:rPr lang="en-AU" altLang="en-US" dirty="0" smtClean="0"/>
              <a:t>Chargé de </a:t>
            </a:r>
            <a:r>
              <a:rPr lang="en-AU" altLang="en-US" dirty="0" err="1" smtClean="0"/>
              <a:t>gestion</a:t>
            </a:r>
            <a:r>
              <a:rPr lang="en-AU" altLang="en-US" dirty="0" smtClean="0"/>
              <a:t> de </a:t>
            </a:r>
            <a:r>
              <a:rPr lang="en-AU" altLang="en-US" dirty="0" err="1" smtClean="0"/>
              <a:t>l’evaluation</a:t>
            </a:r>
            <a:endParaRPr lang="en-AU" altLang="en-US" dirty="0" smtClean="0"/>
          </a:p>
        </p:txBody>
      </p:sp>
      <p:sp>
        <p:nvSpPr>
          <p:cNvPr id="35845" name="Slide Number Placeholder 4"/>
          <p:cNvSpPr>
            <a:spLocks noGrp="1"/>
          </p:cNvSpPr>
          <p:nvPr>
            <p:ph type="sldNum" sz="quarter" idx="10"/>
          </p:nvPr>
        </p:nvSpPr>
        <p:spPr>
          <a:noFill/>
          <a:ln>
            <a:miter lim="800000"/>
            <a:headEnd/>
            <a:tailEnd/>
          </a:ln>
        </p:spPr>
        <p:txBody>
          <a:bodyPr/>
          <a:lstStyle/>
          <a:p>
            <a:r>
              <a:rPr lang="en-GB" altLang="en-US" smtClean="0">
                <a:solidFill>
                  <a:srgbClr val="000000"/>
                </a:solidFill>
                <a:latin typeface="Arial" pitchFamily="34" charset="0"/>
                <a:ea typeface="MS PGothic" pitchFamily="34" charset="-128"/>
              </a:rPr>
              <a:t>Page </a:t>
            </a:r>
            <a:fld id="{D7AE231F-907C-42A9-9644-69C8968DEDC6}" type="slidenum">
              <a:rPr lang="en-GB" altLang="en-US" smtClean="0">
                <a:solidFill>
                  <a:srgbClr val="000000"/>
                </a:solidFill>
                <a:latin typeface="Arial" pitchFamily="34" charset="0"/>
                <a:ea typeface="MS PGothic" pitchFamily="34" charset="-128"/>
              </a:rPr>
              <a:pPr/>
              <a:t>49</a:t>
            </a:fld>
            <a:endParaRPr lang="en-GB" altLang="en-US" smtClean="0">
              <a:solidFill>
                <a:srgbClr val="000000"/>
              </a:solidFill>
              <a:latin typeface="Arial" pitchFamily="34" charset="0"/>
              <a:ea typeface="MS PGothic" pitchFamily="34" charset="-128"/>
            </a:endParaRPr>
          </a:p>
        </p:txBody>
      </p:sp>
      <p:sp>
        <p:nvSpPr>
          <p:cNvPr id="2" name="Right Brace 1"/>
          <p:cNvSpPr>
            <a:spLocks/>
          </p:cNvSpPr>
          <p:nvPr/>
        </p:nvSpPr>
        <p:spPr bwMode="auto">
          <a:xfrm>
            <a:off x="4108450" y="1493838"/>
            <a:ext cx="344488" cy="3989387"/>
          </a:xfrm>
          <a:prstGeom prst="rightBrace">
            <a:avLst>
              <a:gd name="adj1" fmla="val 8310"/>
              <a:gd name="adj2" fmla="val 50000"/>
            </a:avLst>
          </a:prstGeom>
          <a:noFill/>
          <a:ln w="25400">
            <a:solidFill>
              <a:schemeClr val="accent1"/>
            </a:solidFill>
            <a:round/>
            <a:headEnd/>
            <a:tailEnd/>
          </a:ln>
          <a:effectLst>
            <a:outerShdw dist="20000" dir="5400000" rotWithShape="0">
              <a:srgbClr val="808080">
                <a:alpha val="37999"/>
              </a:srgbClr>
            </a:outerShdw>
          </a:effectLst>
        </p:spPr>
        <p:txBody>
          <a:bodyPr anchor="ctr"/>
          <a:lstStyle/>
          <a:p>
            <a:pPr algn="ctr" fontAlgn="base">
              <a:spcBef>
                <a:spcPct val="0"/>
              </a:spcBef>
              <a:spcAft>
                <a:spcPct val="0"/>
              </a:spcAft>
              <a:defRPr/>
            </a:pPr>
            <a:endParaRPr lang="en-AU">
              <a:solidFill>
                <a:srgbClr val="000000"/>
              </a:solidFill>
            </a:endParaRPr>
          </a:p>
        </p:txBody>
      </p:sp>
      <p:sp>
        <p:nvSpPr>
          <p:cNvPr id="4" name="Cloud Callout 3"/>
          <p:cNvSpPr>
            <a:spLocks noChangeArrowheads="1"/>
          </p:cNvSpPr>
          <p:nvPr/>
        </p:nvSpPr>
        <p:spPr bwMode="auto">
          <a:xfrm>
            <a:off x="2017713" y="4019550"/>
            <a:ext cx="6364287" cy="2838450"/>
          </a:xfrm>
          <a:prstGeom prst="cloudCallout">
            <a:avLst>
              <a:gd name="adj1" fmla="val 26574"/>
              <a:gd name="adj2" fmla="val -65269"/>
            </a:avLst>
          </a:prstGeom>
          <a:gradFill rotWithShape="1">
            <a:gsLst>
              <a:gs pos="0">
                <a:srgbClr val="511988">
                  <a:alpha val="65999"/>
                </a:srgbClr>
              </a:gs>
              <a:gs pos="20000">
                <a:srgbClr val="501B85">
                  <a:alpha val="65999"/>
                </a:srgbClr>
              </a:gs>
              <a:gs pos="100000">
                <a:srgbClr val="3B1265">
                  <a:alpha val="65999"/>
                </a:srgbClr>
              </a:gs>
            </a:gsLst>
            <a:lin ang="5400000"/>
          </a:gradFill>
          <a:ln w="9525">
            <a:solidFill>
              <a:srgbClr val="51267C"/>
            </a:solidFill>
            <a:round/>
            <a:headEnd/>
            <a:tailEnd/>
          </a:ln>
          <a:effectLst>
            <a:outerShdw dist="23000" dir="5400000" rotWithShape="0">
              <a:srgbClr val="808080">
                <a:alpha val="34999"/>
              </a:srgbClr>
            </a:outerShdw>
          </a:effectLst>
        </p:spPr>
        <p:txBody>
          <a:bodyPr anchor="ctr"/>
          <a:lstStyle/>
          <a:p>
            <a:pPr algn="ctr" fontAlgn="base">
              <a:spcBef>
                <a:spcPts val="1200"/>
              </a:spcBef>
              <a:spcAft>
                <a:spcPct val="0"/>
              </a:spcAft>
              <a:defRPr/>
            </a:pPr>
            <a:r>
              <a:rPr lang="fr-FR" i="1" dirty="0" err="1" smtClean="0">
                <a:solidFill>
                  <a:srgbClr val="FFFFFF"/>
                </a:solidFill>
              </a:rPr>
              <a:t>TdR</a:t>
            </a:r>
            <a:r>
              <a:rPr lang="fr-FR" i="1" dirty="0" smtClean="0">
                <a:solidFill>
                  <a:srgbClr val="FFFFFF"/>
                </a:solidFill>
              </a:rPr>
              <a:t> devraient être basées sur consultation avec les parties prenantes </a:t>
            </a:r>
          </a:p>
          <a:p>
            <a:pPr algn="ctr" fontAlgn="base">
              <a:spcBef>
                <a:spcPts val="1200"/>
              </a:spcBef>
              <a:spcAft>
                <a:spcPct val="0"/>
              </a:spcAft>
              <a:defRPr/>
            </a:pPr>
            <a:r>
              <a:rPr lang="fr-FR" dirty="0" smtClean="0"/>
              <a:t/>
            </a:r>
            <a:br>
              <a:rPr lang="fr-FR" dirty="0" smtClean="0"/>
            </a:br>
            <a:r>
              <a:rPr lang="fr-FR" i="1" dirty="0" smtClean="0">
                <a:solidFill>
                  <a:srgbClr val="FFFFFF"/>
                </a:solidFill>
              </a:rPr>
              <a:t>Recommandé de demander conseil à un spécialiste MEL</a:t>
            </a:r>
            <a:endParaRPr lang="en-US" i="1" dirty="0" smtClean="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 calcmode="lin" valueType="num">
                                      <p:cBhvr additive="base">
                                        <p:cTn id="7" dur="500" fill="hold"/>
                                        <p:tgtEl>
                                          <p:spTgt spid="296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6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9699">
                                            <p:txEl>
                                              <p:pRg st="1" end="1"/>
                                            </p:txEl>
                                          </p:spTgt>
                                        </p:tgtEl>
                                        <p:attrNameLst>
                                          <p:attrName>style.visibility</p:attrName>
                                        </p:attrNameLst>
                                      </p:cBhvr>
                                      <p:to>
                                        <p:strVal val="visible"/>
                                      </p:to>
                                    </p:set>
                                    <p:anim calcmode="lin" valueType="num">
                                      <p:cBhvr additive="base">
                                        <p:cTn id="13" dur="500" fill="hold"/>
                                        <p:tgtEl>
                                          <p:spTgt spid="2969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96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9699">
                                            <p:txEl>
                                              <p:pRg st="2" end="2"/>
                                            </p:txEl>
                                          </p:spTgt>
                                        </p:tgtEl>
                                        <p:attrNameLst>
                                          <p:attrName>style.visibility</p:attrName>
                                        </p:attrNameLst>
                                      </p:cBhvr>
                                      <p:to>
                                        <p:strVal val="visible"/>
                                      </p:to>
                                    </p:set>
                                    <p:anim calcmode="lin" valueType="num">
                                      <p:cBhvr additive="base">
                                        <p:cTn id="19" dur="500" fill="hold"/>
                                        <p:tgtEl>
                                          <p:spTgt spid="2969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969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9699">
                                            <p:txEl>
                                              <p:pRg st="3" end="3"/>
                                            </p:txEl>
                                          </p:spTgt>
                                        </p:tgtEl>
                                        <p:attrNameLst>
                                          <p:attrName>style.visibility</p:attrName>
                                        </p:attrNameLst>
                                      </p:cBhvr>
                                      <p:to>
                                        <p:strVal val="visible"/>
                                      </p:to>
                                    </p:set>
                                    <p:anim calcmode="lin" valueType="num">
                                      <p:cBhvr additive="base">
                                        <p:cTn id="25" dur="500" fill="hold"/>
                                        <p:tgtEl>
                                          <p:spTgt spid="2969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969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9699">
                                            <p:txEl>
                                              <p:pRg st="4" end="4"/>
                                            </p:txEl>
                                          </p:spTgt>
                                        </p:tgtEl>
                                        <p:attrNameLst>
                                          <p:attrName>style.visibility</p:attrName>
                                        </p:attrNameLst>
                                      </p:cBhvr>
                                      <p:to>
                                        <p:strVal val="visible"/>
                                      </p:to>
                                    </p:set>
                                    <p:anim calcmode="lin" valueType="num">
                                      <p:cBhvr additive="base">
                                        <p:cTn id="31" dur="500" fill="hold"/>
                                        <p:tgtEl>
                                          <p:spTgt spid="2969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969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9699">
                                            <p:txEl>
                                              <p:pRg st="5" end="5"/>
                                            </p:txEl>
                                          </p:spTgt>
                                        </p:tgtEl>
                                        <p:attrNameLst>
                                          <p:attrName>style.visibility</p:attrName>
                                        </p:attrNameLst>
                                      </p:cBhvr>
                                      <p:to>
                                        <p:strVal val="visible"/>
                                      </p:to>
                                    </p:set>
                                    <p:anim calcmode="lin" valueType="num">
                                      <p:cBhvr additive="base">
                                        <p:cTn id="37" dur="500" fill="hold"/>
                                        <p:tgtEl>
                                          <p:spTgt spid="2969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969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9699">
                                            <p:txEl>
                                              <p:pRg st="6" end="6"/>
                                            </p:txEl>
                                          </p:spTgt>
                                        </p:tgtEl>
                                        <p:attrNameLst>
                                          <p:attrName>style.visibility</p:attrName>
                                        </p:attrNameLst>
                                      </p:cBhvr>
                                      <p:to>
                                        <p:strVal val="visible"/>
                                      </p:to>
                                    </p:set>
                                    <p:anim calcmode="lin" valueType="num">
                                      <p:cBhvr additive="base">
                                        <p:cTn id="43" dur="500" fill="hold"/>
                                        <p:tgtEl>
                                          <p:spTgt spid="29699">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969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9699">
                                            <p:txEl>
                                              <p:pRg st="7" end="7"/>
                                            </p:txEl>
                                          </p:spTgt>
                                        </p:tgtEl>
                                        <p:attrNameLst>
                                          <p:attrName>style.visibility</p:attrName>
                                        </p:attrNameLst>
                                      </p:cBhvr>
                                      <p:to>
                                        <p:strVal val="visible"/>
                                      </p:to>
                                    </p:set>
                                    <p:anim calcmode="lin" valueType="num">
                                      <p:cBhvr additive="base">
                                        <p:cTn id="49" dur="500" fill="hold"/>
                                        <p:tgtEl>
                                          <p:spTgt spid="29699">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969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9699">
                                            <p:txEl>
                                              <p:pRg st="8" end="8"/>
                                            </p:txEl>
                                          </p:spTgt>
                                        </p:tgtEl>
                                        <p:attrNameLst>
                                          <p:attrName>style.visibility</p:attrName>
                                        </p:attrNameLst>
                                      </p:cBhvr>
                                      <p:to>
                                        <p:strVal val="visible"/>
                                      </p:to>
                                    </p:set>
                                    <p:anim calcmode="lin" valueType="num">
                                      <p:cBhvr additive="base">
                                        <p:cTn id="55" dur="500" fill="hold"/>
                                        <p:tgtEl>
                                          <p:spTgt spid="29699">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969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9" presetClass="entr" presetSubtype="0" fill="hold" grpId="0" nodeType="clickEffect">
                                  <p:stCondLst>
                                    <p:cond delay="0"/>
                                  </p:stCondLst>
                                  <p:childTnLst>
                                    <p:set>
                                      <p:cBhvr>
                                        <p:cTn id="60" dur="1" fill="hold">
                                          <p:stCondLst>
                                            <p:cond delay="0"/>
                                          </p:stCondLst>
                                        </p:cTn>
                                        <p:tgtEl>
                                          <p:spTgt spid="2"/>
                                        </p:tgtEl>
                                        <p:attrNameLst>
                                          <p:attrName>style.visibility</p:attrName>
                                        </p:attrNameLst>
                                      </p:cBhvr>
                                      <p:to>
                                        <p:strVal val="visible"/>
                                      </p:to>
                                    </p:set>
                                    <p:animEffect transition="in" filter="dissolve">
                                      <p:cBhvr>
                                        <p:cTn id="61" dur="500"/>
                                        <p:tgtEl>
                                          <p:spTgt spid="2"/>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38916">
                                            <p:txEl>
                                              <p:pRg st="0" end="0"/>
                                            </p:txEl>
                                          </p:spTgt>
                                        </p:tgtEl>
                                        <p:attrNameLst>
                                          <p:attrName>style.visibility</p:attrName>
                                        </p:attrNameLst>
                                      </p:cBhvr>
                                      <p:to>
                                        <p:strVal val="visible"/>
                                      </p:to>
                                    </p:set>
                                    <p:animEffect transition="in" filter="dissolve">
                                      <p:cBhvr>
                                        <p:cTn id="64" dur="500"/>
                                        <p:tgtEl>
                                          <p:spTgt spid="38916">
                                            <p:txEl>
                                              <p:pRg st="0" end="0"/>
                                            </p:txEl>
                                          </p:spTgt>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53" presetClass="entr" presetSubtype="16" fill="hold" grpId="0" nodeType="clickEffect">
                                  <p:stCondLst>
                                    <p:cond delay="0"/>
                                  </p:stCondLst>
                                  <p:childTnLst>
                                    <p:set>
                                      <p:cBhvr>
                                        <p:cTn id="68" dur="1" fill="hold">
                                          <p:stCondLst>
                                            <p:cond delay="0"/>
                                          </p:stCondLst>
                                        </p:cTn>
                                        <p:tgtEl>
                                          <p:spTgt spid="4"/>
                                        </p:tgtEl>
                                        <p:attrNameLst>
                                          <p:attrName>style.visibility</p:attrName>
                                        </p:attrNameLst>
                                      </p:cBhvr>
                                      <p:to>
                                        <p:strVal val="visible"/>
                                      </p:to>
                                    </p:set>
                                    <p:anim calcmode="lin" valueType="num">
                                      <p:cBhvr>
                                        <p:cTn id="69" dur="500" fill="hold"/>
                                        <p:tgtEl>
                                          <p:spTgt spid="4"/>
                                        </p:tgtEl>
                                        <p:attrNameLst>
                                          <p:attrName>ppt_w</p:attrName>
                                        </p:attrNameLst>
                                      </p:cBhvr>
                                      <p:tavLst>
                                        <p:tav tm="0">
                                          <p:val>
                                            <p:fltVal val="0"/>
                                          </p:val>
                                        </p:tav>
                                        <p:tav tm="100000">
                                          <p:val>
                                            <p:strVal val="#ppt_w"/>
                                          </p:val>
                                        </p:tav>
                                      </p:tavLst>
                                    </p:anim>
                                    <p:anim calcmode="lin" valueType="num">
                                      <p:cBhvr>
                                        <p:cTn id="70" dur="500" fill="hold"/>
                                        <p:tgtEl>
                                          <p:spTgt spid="4"/>
                                        </p:tgtEl>
                                        <p:attrNameLst>
                                          <p:attrName>ppt_h</p:attrName>
                                        </p:attrNameLst>
                                      </p:cBhvr>
                                      <p:tavLst>
                                        <p:tav tm="0">
                                          <p:val>
                                            <p:fltVal val="0"/>
                                          </p:val>
                                        </p:tav>
                                        <p:tav tm="100000">
                                          <p:val>
                                            <p:strVal val="#ppt_h"/>
                                          </p:val>
                                        </p:tav>
                                      </p:tavLst>
                                    </p:anim>
                                    <p:animEffect transition="in" filter="fade">
                                      <p:cBhvr>
                                        <p:cTn id="7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P spid="38916" grpId="0" build="p"/>
      <p:bldP spid="2"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Attentes</a:t>
            </a:r>
            <a:endParaRPr lang="es-ES" dirty="0"/>
          </a:p>
        </p:txBody>
      </p:sp>
      <p:sp>
        <p:nvSpPr>
          <p:cNvPr id="3" name="2 Marcador de contenido"/>
          <p:cNvSpPr>
            <a:spLocks noGrp="1"/>
          </p:cNvSpPr>
          <p:nvPr>
            <p:ph idx="1"/>
          </p:nvPr>
        </p:nvSpPr>
        <p:spPr>
          <a:xfrm>
            <a:off x="457200" y="1124744"/>
            <a:ext cx="8229600" cy="4278313"/>
          </a:xfrm>
        </p:spPr>
        <p:txBody>
          <a:bodyPr/>
          <a:lstStyle/>
          <a:p>
            <a:r>
              <a:rPr lang="fr-FR" dirty="0" smtClean="0"/>
              <a:t>Renforcer les capacité SEA et les méthodes de travail</a:t>
            </a:r>
          </a:p>
          <a:p>
            <a:r>
              <a:rPr lang="fr-FR" dirty="0" smtClean="0"/>
              <a:t>Connaissance des éléments essentiels SEA </a:t>
            </a:r>
          </a:p>
          <a:p>
            <a:r>
              <a:rPr lang="fr-FR" dirty="0" smtClean="0"/>
              <a:t>Meilleur connaissance du cadre logique du projet, simplification indicateurs et sources de vérification </a:t>
            </a:r>
          </a:p>
          <a:p>
            <a:r>
              <a:rPr lang="fr-FR" dirty="0" smtClean="0"/>
              <a:t>Montage, mise en place, utilisation et responsabilité dans le SEA</a:t>
            </a:r>
          </a:p>
          <a:p>
            <a:r>
              <a:rPr lang="fr-FR" dirty="0" smtClean="0"/>
              <a:t>Construire un système SEA commun de manière participative </a:t>
            </a:r>
          </a:p>
          <a:p>
            <a:r>
              <a:rPr lang="fr-FR" dirty="0" smtClean="0"/>
              <a:t>Les étapes du processus d'évaluation / Mécanisme d'évaluation d'impact </a:t>
            </a:r>
          </a:p>
          <a:p>
            <a:r>
              <a:rPr lang="fr-FR" dirty="0" smtClean="0"/>
              <a:t>La participation des partenaires au SEA </a:t>
            </a:r>
          </a:p>
          <a:p>
            <a:r>
              <a:rPr lang="fr-FR" dirty="0" smtClean="0"/>
              <a:t>Connaissance des méthodologies de suivi (innovants) et analyse des données</a:t>
            </a:r>
            <a:endParaRPr lang="es-E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3"/>
          <p:cNvSpPr>
            <a:spLocks noGrp="1"/>
          </p:cNvSpPr>
          <p:nvPr>
            <p:ph type="title"/>
          </p:nvPr>
        </p:nvSpPr>
        <p:spPr/>
        <p:txBody>
          <a:bodyPr/>
          <a:lstStyle/>
          <a:p>
            <a:pPr algn="ctr"/>
            <a:r>
              <a:rPr lang="en-US" altLang="en-US" sz="4000" dirty="0" err="1" smtClean="0"/>
              <a:t>Réponse</a:t>
            </a:r>
            <a:r>
              <a:rPr lang="en-US" altLang="en-US" sz="4000" dirty="0" smtClean="0"/>
              <a:t> de la direction</a:t>
            </a:r>
            <a:endParaRPr lang="en-AU" altLang="en-US" sz="4000" dirty="0" smtClean="0"/>
          </a:p>
        </p:txBody>
      </p:sp>
      <p:sp>
        <p:nvSpPr>
          <p:cNvPr id="40963" name="Content Placeholder 5"/>
          <p:cNvSpPr>
            <a:spLocks noGrp="1"/>
          </p:cNvSpPr>
          <p:nvPr>
            <p:ph sz="half" idx="1"/>
          </p:nvPr>
        </p:nvSpPr>
        <p:spPr>
          <a:xfrm>
            <a:off x="284163" y="1169988"/>
            <a:ext cx="5005387" cy="4799012"/>
          </a:xfrm>
        </p:spPr>
        <p:txBody>
          <a:bodyPr/>
          <a:lstStyle/>
          <a:p>
            <a:pPr marL="355600" indent="-355600">
              <a:buFont typeface="Wingdings" pitchFamily="2" charset="2"/>
              <a:buChar char="ü"/>
            </a:pPr>
            <a:r>
              <a:rPr lang="fr-FR" sz="2400" dirty="0" smtClean="0"/>
              <a:t>Encourage l'utilisation de l'évaluation</a:t>
            </a:r>
          </a:p>
          <a:p>
            <a:pPr marL="355600" indent="-355600">
              <a:buFont typeface="Wingdings" pitchFamily="2" charset="2"/>
              <a:buChar char="ü"/>
            </a:pPr>
            <a:endParaRPr lang="fr-FR" sz="2400" dirty="0" smtClean="0"/>
          </a:p>
          <a:p>
            <a:pPr marL="355600" indent="-355600">
              <a:buFont typeface="Wingdings" pitchFamily="2" charset="2"/>
              <a:buChar char="ü"/>
            </a:pPr>
            <a:r>
              <a:rPr lang="fr-FR" sz="2400" dirty="0" smtClean="0"/>
              <a:t>Réflexion sur le processus et rapport</a:t>
            </a:r>
          </a:p>
          <a:p>
            <a:pPr marL="355600" indent="-355600">
              <a:buFont typeface="Wingdings" pitchFamily="2" charset="2"/>
              <a:buChar char="ü"/>
            </a:pPr>
            <a:endParaRPr lang="fr-FR" sz="2400" dirty="0" smtClean="0"/>
          </a:p>
          <a:p>
            <a:pPr marL="355600" indent="-355600">
              <a:buFont typeface="Wingdings" pitchFamily="2" charset="2"/>
              <a:buChar char="ü"/>
            </a:pPr>
            <a:r>
              <a:rPr lang="fr-FR" sz="2400" dirty="0" smtClean="0"/>
              <a:t>A la fin de l'évaluation</a:t>
            </a:r>
          </a:p>
          <a:p>
            <a:pPr marL="355600" indent="-355600">
              <a:buFont typeface="Wingdings" pitchFamily="2" charset="2"/>
              <a:buChar char="ü"/>
            </a:pPr>
            <a:endParaRPr lang="fr-FR" sz="2400" dirty="0" smtClean="0"/>
          </a:p>
          <a:p>
            <a:pPr marL="355600" indent="-355600">
              <a:buFont typeface="Wingdings" pitchFamily="2" charset="2"/>
              <a:buChar char="ü"/>
            </a:pPr>
            <a:r>
              <a:rPr lang="fr-FR" sz="2400" dirty="0" smtClean="0"/>
              <a:t>En collaboration avec les parties prenantes</a:t>
            </a:r>
          </a:p>
          <a:p>
            <a:pPr marL="355600" indent="-355600">
              <a:buFont typeface="Wingdings" pitchFamily="2" charset="2"/>
              <a:buChar char="ü"/>
            </a:pPr>
            <a:endParaRPr lang="fr-FR" sz="2400" dirty="0" smtClean="0"/>
          </a:p>
          <a:p>
            <a:pPr marL="355600" indent="-355600">
              <a:buFont typeface="Wingdings" pitchFamily="2" charset="2"/>
              <a:buChar char="ü"/>
            </a:pPr>
            <a:r>
              <a:rPr lang="fr-FR" sz="2400" dirty="0" smtClean="0"/>
              <a:t>Publié avec le rapport</a:t>
            </a:r>
            <a:endParaRPr lang="en-US" altLang="en-US" sz="2400" dirty="0" smtClean="0"/>
          </a:p>
        </p:txBody>
      </p:sp>
      <p:sp>
        <p:nvSpPr>
          <p:cNvPr id="40964" name="Content Placeholder 6"/>
          <p:cNvSpPr>
            <a:spLocks noGrp="1"/>
          </p:cNvSpPr>
          <p:nvPr>
            <p:ph sz="half" idx="2"/>
          </p:nvPr>
        </p:nvSpPr>
        <p:spPr>
          <a:xfrm>
            <a:off x="6215063" y="3092450"/>
            <a:ext cx="2719387" cy="1090613"/>
          </a:xfrm>
        </p:spPr>
        <p:txBody>
          <a:bodyPr/>
          <a:lstStyle/>
          <a:p>
            <a:pPr marL="0" indent="0"/>
            <a:r>
              <a:rPr lang="en-AU" altLang="en-US" dirty="0" smtClean="0"/>
              <a:t>Chargé de </a:t>
            </a:r>
            <a:r>
              <a:rPr lang="en-AU" altLang="en-US" dirty="0" err="1" smtClean="0"/>
              <a:t>gestion</a:t>
            </a:r>
            <a:r>
              <a:rPr lang="en-AU" altLang="en-US" dirty="0" smtClean="0"/>
              <a:t> de </a:t>
            </a:r>
            <a:r>
              <a:rPr lang="en-AU" altLang="en-US" dirty="0" err="1" smtClean="0"/>
              <a:t>l’evaluation</a:t>
            </a:r>
            <a:endParaRPr lang="en-AU" altLang="en-US" dirty="0" smtClean="0"/>
          </a:p>
        </p:txBody>
      </p:sp>
      <p:sp>
        <p:nvSpPr>
          <p:cNvPr id="37893" name="Slide Number Placeholder 3"/>
          <p:cNvSpPr>
            <a:spLocks noGrp="1"/>
          </p:cNvSpPr>
          <p:nvPr>
            <p:ph type="sldNum" sz="quarter" idx="10"/>
          </p:nvPr>
        </p:nvSpPr>
        <p:spPr>
          <a:noFill/>
          <a:ln>
            <a:miter lim="800000"/>
            <a:headEnd/>
            <a:tailEnd/>
          </a:ln>
        </p:spPr>
        <p:txBody>
          <a:bodyPr/>
          <a:lstStyle/>
          <a:p>
            <a:r>
              <a:rPr lang="en-GB" altLang="en-US" smtClean="0">
                <a:solidFill>
                  <a:srgbClr val="000000"/>
                </a:solidFill>
                <a:latin typeface="Arial" pitchFamily="34" charset="0"/>
                <a:ea typeface="MS PGothic" pitchFamily="34" charset="-128"/>
              </a:rPr>
              <a:t>Page </a:t>
            </a:r>
            <a:fld id="{9B5761ED-E615-4AA3-A062-A5849B5AEB1C}" type="slidenum">
              <a:rPr lang="en-GB" altLang="en-US" smtClean="0">
                <a:solidFill>
                  <a:srgbClr val="000000"/>
                </a:solidFill>
                <a:latin typeface="Arial" pitchFamily="34" charset="0"/>
                <a:ea typeface="MS PGothic" pitchFamily="34" charset="-128"/>
              </a:rPr>
              <a:pPr/>
              <a:t>50</a:t>
            </a:fld>
            <a:endParaRPr lang="en-GB" altLang="en-US" smtClean="0">
              <a:solidFill>
                <a:srgbClr val="000000"/>
              </a:solidFill>
              <a:latin typeface="Arial" pitchFamily="34" charset="0"/>
              <a:ea typeface="MS PGothic" pitchFamily="34" charset="-128"/>
            </a:endParaRPr>
          </a:p>
        </p:txBody>
      </p:sp>
      <p:sp>
        <p:nvSpPr>
          <p:cNvPr id="37894" name="Rectangle 7"/>
          <p:cNvSpPr>
            <a:spLocks noChangeArrowheads="1"/>
          </p:cNvSpPr>
          <p:nvPr/>
        </p:nvSpPr>
        <p:spPr bwMode="auto">
          <a:xfrm>
            <a:off x="2143125" y="630238"/>
            <a:ext cx="4572000" cy="369887"/>
          </a:xfrm>
          <a:prstGeom prst="rect">
            <a:avLst/>
          </a:prstGeom>
          <a:noFill/>
          <a:ln w="9525">
            <a:noFill/>
            <a:miter lim="800000"/>
            <a:headEnd/>
            <a:tailEnd/>
          </a:ln>
        </p:spPr>
        <p:txBody>
          <a:bodyPr>
            <a:spAutoFit/>
          </a:bodyPr>
          <a:lstStyle/>
          <a:p>
            <a:pPr fontAlgn="base">
              <a:spcBef>
                <a:spcPct val="0"/>
              </a:spcBef>
              <a:spcAft>
                <a:spcPct val="0"/>
              </a:spcAft>
            </a:pPr>
            <a:endParaRPr lang="en-AU" altLang="en-US" smtClean="0">
              <a:solidFill>
                <a:srgbClr val="FF0000"/>
              </a:solidFill>
            </a:endParaRPr>
          </a:p>
        </p:txBody>
      </p:sp>
      <p:sp>
        <p:nvSpPr>
          <p:cNvPr id="2" name="Right Brace 1"/>
          <p:cNvSpPr>
            <a:spLocks/>
          </p:cNvSpPr>
          <p:nvPr/>
        </p:nvSpPr>
        <p:spPr bwMode="auto">
          <a:xfrm>
            <a:off x="5049838" y="985838"/>
            <a:ext cx="985837" cy="5065712"/>
          </a:xfrm>
          <a:prstGeom prst="rightBrace">
            <a:avLst>
              <a:gd name="adj1" fmla="val 8326"/>
              <a:gd name="adj2" fmla="val 50000"/>
            </a:avLst>
          </a:prstGeom>
          <a:noFill/>
          <a:ln w="25400">
            <a:solidFill>
              <a:schemeClr val="accent1"/>
            </a:solidFill>
            <a:round/>
            <a:headEnd/>
            <a:tailEnd/>
          </a:ln>
          <a:effectLst>
            <a:outerShdw dist="20000" dir="5400000" rotWithShape="0">
              <a:srgbClr val="808080">
                <a:alpha val="37999"/>
              </a:srgbClr>
            </a:outerShdw>
          </a:effectLst>
        </p:spPr>
        <p:txBody>
          <a:bodyPr anchor="ctr"/>
          <a:lstStyle/>
          <a:p>
            <a:pPr algn="ctr" fontAlgn="base">
              <a:spcBef>
                <a:spcPct val="0"/>
              </a:spcBef>
              <a:spcAft>
                <a:spcPct val="0"/>
              </a:spcAft>
              <a:defRPr/>
            </a:pPr>
            <a:endParaRPr lang="en-AU">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dissolve">
                                      <p:cBhvr>
                                        <p:cTn id="7" dur="500"/>
                                        <p:tgtEl>
                                          <p:spTgt spid="409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0963">
                                            <p:txEl>
                                              <p:pRg st="2" end="2"/>
                                            </p:txEl>
                                          </p:spTgt>
                                        </p:tgtEl>
                                        <p:attrNameLst>
                                          <p:attrName>style.visibility</p:attrName>
                                        </p:attrNameLst>
                                      </p:cBhvr>
                                      <p:to>
                                        <p:strVal val="visible"/>
                                      </p:to>
                                    </p:set>
                                    <p:animEffect transition="in" filter="dissolve">
                                      <p:cBhvr>
                                        <p:cTn id="12" dur="500"/>
                                        <p:tgtEl>
                                          <p:spTgt spid="4096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0963">
                                            <p:txEl>
                                              <p:pRg st="4" end="4"/>
                                            </p:txEl>
                                          </p:spTgt>
                                        </p:tgtEl>
                                        <p:attrNameLst>
                                          <p:attrName>style.visibility</p:attrName>
                                        </p:attrNameLst>
                                      </p:cBhvr>
                                      <p:to>
                                        <p:strVal val="visible"/>
                                      </p:to>
                                    </p:set>
                                    <p:animEffect transition="in" filter="dissolve">
                                      <p:cBhvr>
                                        <p:cTn id="17" dur="500"/>
                                        <p:tgtEl>
                                          <p:spTgt spid="4096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40963">
                                            <p:txEl>
                                              <p:pRg st="6" end="6"/>
                                            </p:txEl>
                                          </p:spTgt>
                                        </p:tgtEl>
                                        <p:attrNameLst>
                                          <p:attrName>style.visibility</p:attrName>
                                        </p:attrNameLst>
                                      </p:cBhvr>
                                      <p:to>
                                        <p:strVal val="visible"/>
                                      </p:to>
                                    </p:set>
                                    <p:animEffect transition="in" filter="dissolve">
                                      <p:cBhvr>
                                        <p:cTn id="22" dur="500"/>
                                        <p:tgtEl>
                                          <p:spTgt spid="4096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40963">
                                            <p:txEl>
                                              <p:pRg st="8" end="8"/>
                                            </p:txEl>
                                          </p:spTgt>
                                        </p:tgtEl>
                                        <p:attrNameLst>
                                          <p:attrName>style.visibility</p:attrName>
                                        </p:attrNameLst>
                                      </p:cBhvr>
                                      <p:to>
                                        <p:strVal val="visible"/>
                                      </p:to>
                                    </p:set>
                                    <p:animEffect transition="in" filter="dissolve">
                                      <p:cBhvr>
                                        <p:cTn id="27" dur="500"/>
                                        <p:tgtEl>
                                          <p:spTgt spid="40963">
                                            <p:txEl>
                                              <p:pRg st="8" end="8"/>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9" presetClass="entr" presetSubtype="0" decel="100000"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 calcmode="lin" valueType="num">
                                      <p:cBhvr>
                                        <p:cTn id="34" dur="500" fill="hold"/>
                                        <p:tgtEl>
                                          <p:spTgt spid="2"/>
                                        </p:tgtEl>
                                        <p:attrNameLst>
                                          <p:attrName>style.rotation</p:attrName>
                                        </p:attrNameLst>
                                      </p:cBhvr>
                                      <p:tavLst>
                                        <p:tav tm="0">
                                          <p:val>
                                            <p:fltVal val="360"/>
                                          </p:val>
                                        </p:tav>
                                        <p:tav tm="100000">
                                          <p:val>
                                            <p:fltVal val="0"/>
                                          </p:val>
                                        </p:tav>
                                      </p:tavLst>
                                    </p:anim>
                                    <p:animEffect transition="in" filter="fade">
                                      <p:cBhvr>
                                        <p:cTn id="35" dur="500"/>
                                        <p:tgtEl>
                                          <p:spTgt spid="2"/>
                                        </p:tgtEl>
                                      </p:cBhvr>
                                    </p:animEffect>
                                  </p:childTnLst>
                                </p:cTn>
                              </p:par>
                              <p:par>
                                <p:cTn id="36" presetID="49" presetClass="entr" presetSubtype="0" decel="100000" fill="hold" grpId="0" nodeType="withEffect">
                                  <p:stCondLst>
                                    <p:cond delay="0"/>
                                  </p:stCondLst>
                                  <p:childTnLst>
                                    <p:set>
                                      <p:cBhvr>
                                        <p:cTn id="37" dur="1" fill="hold">
                                          <p:stCondLst>
                                            <p:cond delay="0"/>
                                          </p:stCondLst>
                                        </p:cTn>
                                        <p:tgtEl>
                                          <p:spTgt spid="40964">
                                            <p:txEl>
                                              <p:pRg st="0" end="0"/>
                                            </p:txEl>
                                          </p:spTgt>
                                        </p:tgtEl>
                                        <p:attrNameLst>
                                          <p:attrName>style.visibility</p:attrName>
                                        </p:attrNameLst>
                                      </p:cBhvr>
                                      <p:to>
                                        <p:strVal val="visible"/>
                                      </p:to>
                                    </p:set>
                                    <p:anim calcmode="lin" valueType="num">
                                      <p:cBhvr>
                                        <p:cTn id="38" dur="500" fill="hold"/>
                                        <p:tgtEl>
                                          <p:spTgt spid="40964">
                                            <p:txEl>
                                              <p:pRg st="0" end="0"/>
                                            </p:txEl>
                                          </p:spTgt>
                                        </p:tgtEl>
                                        <p:attrNameLst>
                                          <p:attrName>ppt_w</p:attrName>
                                        </p:attrNameLst>
                                      </p:cBhvr>
                                      <p:tavLst>
                                        <p:tav tm="0">
                                          <p:val>
                                            <p:fltVal val="0"/>
                                          </p:val>
                                        </p:tav>
                                        <p:tav tm="100000">
                                          <p:val>
                                            <p:strVal val="#ppt_w"/>
                                          </p:val>
                                        </p:tav>
                                      </p:tavLst>
                                    </p:anim>
                                    <p:anim calcmode="lin" valueType="num">
                                      <p:cBhvr>
                                        <p:cTn id="39" dur="500" fill="hold"/>
                                        <p:tgtEl>
                                          <p:spTgt spid="40964">
                                            <p:txEl>
                                              <p:pRg st="0" end="0"/>
                                            </p:txEl>
                                          </p:spTgt>
                                        </p:tgtEl>
                                        <p:attrNameLst>
                                          <p:attrName>ppt_h</p:attrName>
                                        </p:attrNameLst>
                                      </p:cBhvr>
                                      <p:tavLst>
                                        <p:tav tm="0">
                                          <p:val>
                                            <p:fltVal val="0"/>
                                          </p:val>
                                        </p:tav>
                                        <p:tav tm="100000">
                                          <p:val>
                                            <p:strVal val="#ppt_h"/>
                                          </p:val>
                                        </p:tav>
                                      </p:tavLst>
                                    </p:anim>
                                    <p:anim calcmode="lin" valueType="num">
                                      <p:cBhvr>
                                        <p:cTn id="40" dur="500" fill="hold"/>
                                        <p:tgtEl>
                                          <p:spTgt spid="40964">
                                            <p:txEl>
                                              <p:pRg st="0" end="0"/>
                                            </p:txEl>
                                          </p:spTgt>
                                        </p:tgtEl>
                                        <p:attrNameLst>
                                          <p:attrName>style.rotation</p:attrName>
                                        </p:attrNameLst>
                                      </p:cBhvr>
                                      <p:tavLst>
                                        <p:tav tm="0">
                                          <p:val>
                                            <p:fltVal val="360"/>
                                          </p:val>
                                        </p:tav>
                                        <p:tav tm="100000">
                                          <p:val>
                                            <p:fltVal val="0"/>
                                          </p:val>
                                        </p:tav>
                                      </p:tavLst>
                                    </p:anim>
                                    <p:animEffect transition="in" filter="fade">
                                      <p:cBhvr>
                                        <p:cTn id="41" dur="500"/>
                                        <p:tgtEl>
                                          <p:spTgt spid="409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build="p"/>
      <p:bldP spid="2"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153988" y="3081338"/>
            <a:ext cx="8553450" cy="644525"/>
          </a:xfrm>
        </p:spPr>
        <p:txBody>
          <a:bodyPr/>
          <a:lstStyle/>
          <a:p>
            <a:pPr algn="ctr"/>
            <a:r>
              <a:rPr lang="fr-FR" sz="3200" dirty="0" smtClean="0"/>
              <a:t>Un rappel rapide des étapes</a:t>
            </a:r>
            <a:endParaRPr lang="en-GB" altLang="en-US" sz="3200" dirty="0" smtClean="0"/>
          </a:p>
        </p:txBody>
      </p:sp>
      <p:sp>
        <p:nvSpPr>
          <p:cNvPr id="39939" name="Slide Number Placeholder 3"/>
          <p:cNvSpPr>
            <a:spLocks noGrp="1"/>
          </p:cNvSpPr>
          <p:nvPr>
            <p:ph type="sldNum" sz="quarter" idx="10"/>
          </p:nvPr>
        </p:nvSpPr>
        <p:spPr>
          <a:noFill/>
          <a:ln>
            <a:miter lim="800000"/>
            <a:headEnd/>
            <a:tailEnd/>
          </a:ln>
        </p:spPr>
        <p:txBody>
          <a:bodyPr/>
          <a:lstStyle/>
          <a:p>
            <a:r>
              <a:rPr lang="en-GB" altLang="en-US" smtClean="0">
                <a:solidFill>
                  <a:srgbClr val="000000"/>
                </a:solidFill>
                <a:latin typeface="Arial" pitchFamily="34" charset="0"/>
                <a:ea typeface="MS PGothic" pitchFamily="34" charset="-128"/>
              </a:rPr>
              <a:t>Page </a:t>
            </a:r>
            <a:fld id="{7817312E-F8D2-41D2-B688-1E1368337C8D}" type="slidenum">
              <a:rPr lang="en-GB" altLang="en-US" smtClean="0">
                <a:solidFill>
                  <a:srgbClr val="000000"/>
                </a:solidFill>
                <a:latin typeface="Arial" pitchFamily="34" charset="0"/>
                <a:ea typeface="MS PGothic" pitchFamily="34" charset="-128"/>
              </a:rPr>
              <a:pPr/>
              <a:t>51</a:t>
            </a:fld>
            <a:endParaRPr lang="en-GB" altLang="en-US" smtClean="0">
              <a:solidFill>
                <a:srgbClr val="000000"/>
              </a:solidFill>
              <a:latin typeface="Arial" pitchFamily="34" charset="0"/>
              <a:ea typeface="MS PGothic" pitchFamily="34" charset="-128"/>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5"/>
          <p:cNvSpPr>
            <a:spLocks noGrp="1" noChangeArrowheads="1"/>
          </p:cNvSpPr>
          <p:nvPr>
            <p:ph type="title"/>
          </p:nvPr>
        </p:nvSpPr>
        <p:spPr/>
        <p:txBody>
          <a:bodyPr/>
          <a:lstStyle/>
          <a:p>
            <a:pPr eaLnBrk="1" hangingPunct="1"/>
            <a:r>
              <a:rPr lang="en-US" altLang="en-US" sz="4000" dirty="0" err="1" smtClean="0"/>
              <a:t>Étapes</a:t>
            </a:r>
            <a:r>
              <a:rPr lang="en-US" altLang="en-US" sz="4000" dirty="0" smtClean="0"/>
              <a:t> </a:t>
            </a:r>
            <a:r>
              <a:rPr lang="en-US" altLang="en-US" sz="4000" dirty="0" err="1" smtClean="0"/>
              <a:t>clés</a:t>
            </a:r>
            <a:endParaRPr lang="en-US" altLang="en-US" sz="2400" dirty="0" smtClean="0">
              <a:solidFill>
                <a:srgbClr val="6699FF"/>
              </a:solidFill>
            </a:endParaRPr>
          </a:p>
        </p:txBody>
      </p:sp>
      <p:sp>
        <p:nvSpPr>
          <p:cNvPr id="40963" name="Line 17"/>
          <p:cNvSpPr>
            <a:spLocks noChangeShapeType="1"/>
          </p:cNvSpPr>
          <p:nvPr/>
        </p:nvSpPr>
        <p:spPr bwMode="auto">
          <a:xfrm>
            <a:off x="900113" y="3141663"/>
            <a:ext cx="7559675" cy="0"/>
          </a:xfrm>
          <a:prstGeom prst="line">
            <a:avLst/>
          </a:prstGeom>
          <a:noFill/>
          <a:ln w="76200">
            <a:solidFill>
              <a:schemeClr val="tx1"/>
            </a:solidFill>
            <a:round/>
            <a:headEnd/>
            <a:tailEnd type="triangle" w="med" len="med"/>
          </a:ln>
        </p:spPr>
        <p:txBody>
          <a:bodyPr/>
          <a:lstStyle/>
          <a:p>
            <a:pPr fontAlgn="base">
              <a:spcBef>
                <a:spcPct val="0"/>
              </a:spcBef>
              <a:spcAft>
                <a:spcPct val="0"/>
              </a:spcAft>
            </a:pPr>
            <a:endParaRPr lang="es-ES" smtClean="0">
              <a:solidFill>
                <a:srgbClr val="000000"/>
              </a:solidFill>
            </a:endParaRPr>
          </a:p>
        </p:txBody>
      </p:sp>
      <p:sp>
        <p:nvSpPr>
          <p:cNvPr id="47108" name="Rectangle 18"/>
          <p:cNvSpPr>
            <a:spLocks noChangeArrowheads="1"/>
          </p:cNvSpPr>
          <p:nvPr/>
        </p:nvSpPr>
        <p:spPr bwMode="auto">
          <a:xfrm>
            <a:off x="179388" y="3794557"/>
            <a:ext cx="1800324" cy="1210556"/>
          </a:xfrm>
          <a:prstGeom prst="rect">
            <a:avLst/>
          </a:prstGeom>
          <a:noFill/>
          <a:ln w="9525">
            <a:solidFill>
              <a:schemeClr val="tx1"/>
            </a:solidFill>
            <a:miter lim="800000"/>
            <a:headEnd/>
            <a:tailEnd/>
          </a:ln>
          <a:extLst>
            <a:ext uri="{909E8E84-426E-40DD-AFC4-6F175D3DCCD1}"/>
          </a:extLst>
        </p:spPr>
        <p:txBody>
          <a:bodyPr wrap="square" tIns="76176" bIns="25392" anchor="ctr">
            <a:spAutoFit/>
          </a:bodyPr>
          <a:lstStyle/>
          <a:p>
            <a:pPr algn="ctr" fontAlgn="base">
              <a:spcBef>
                <a:spcPct val="0"/>
              </a:spcBef>
              <a:spcAft>
                <a:spcPct val="0"/>
              </a:spcAft>
              <a:defRPr/>
            </a:pPr>
            <a:r>
              <a:rPr lang="en-GB" dirty="0">
                <a:solidFill>
                  <a:srgbClr val="FF0000"/>
                </a:solidFill>
              </a:rPr>
              <a:t>1. </a:t>
            </a:r>
            <a:endParaRPr lang="en-GB" dirty="0" smtClean="0">
              <a:solidFill>
                <a:srgbClr val="FF0000"/>
              </a:solidFill>
            </a:endParaRPr>
          </a:p>
          <a:p>
            <a:pPr algn="ctr" fontAlgn="base">
              <a:spcBef>
                <a:spcPct val="0"/>
              </a:spcBef>
              <a:spcAft>
                <a:spcPct val="0"/>
              </a:spcAft>
              <a:defRPr/>
            </a:pPr>
            <a:r>
              <a:rPr lang="en-GB" dirty="0" err="1" smtClean="0">
                <a:solidFill>
                  <a:srgbClr val="000000"/>
                </a:solidFill>
              </a:rPr>
              <a:t>Planification</a:t>
            </a:r>
            <a:r>
              <a:rPr lang="en-GB" dirty="0" smtClean="0">
                <a:solidFill>
                  <a:srgbClr val="000000"/>
                </a:solidFill>
              </a:rPr>
              <a:t> et </a:t>
            </a:r>
            <a:r>
              <a:rPr lang="en-GB" dirty="0" err="1" smtClean="0">
                <a:solidFill>
                  <a:srgbClr val="000000"/>
                </a:solidFill>
              </a:rPr>
              <a:t>préparation</a:t>
            </a:r>
            <a:r>
              <a:rPr lang="en-GB" dirty="0" smtClean="0">
                <a:solidFill>
                  <a:srgbClr val="000000"/>
                </a:solidFill>
              </a:rPr>
              <a:t> </a:t>
            </a:r>
            <a:r>
              <a:rPr lang="en-GB" dirty="0" err="1" smtClean="0">
                <a:solidFill>
                  <a:srgbClr val="000000"/>
                </a:solidFill>
              </a:rPr>
              <a:t>évaluation</a:t>
            </a:r>
            <a:endParaRPr lang="en-GB" dirty="0">
              <a:solidFill>
                <a:srgbClr val="000000"/>
              </a:solidFill>
            </a:endParaRPr>
          </a:p>
        </p:txBody>
      </p:sp>
      <p:sp>
        <p:nvSpPr>
          <p:cNvPr id="40965" name="Oval 19"/>
          <p:cNvSpPr>
            <a:spLocks noChangeArrowheads="1"/>
          </p:cNvSpPr>
          <p:nvPr/>
        </p:nvSpPr>
        <p:spPr bwMode="auto">
          <a:xfrm>
            <a:off x="539750" y="2924175"/>
            <a:ext cx="360363" cy="360363"/>
          </a:xfrm>
          <a:prstGeom prst="ellipse">
            <a:avLst/>
          </a:prstGeom>
          <a:solidFill>
            <a:schemeClr val="accent1"/>
          </a:solidFill>
          <a:ln w="9525">
            <a:solidFill>
              <a:schemeClr val="tx1"/>
            </a:solidFill>
            <a:round/>
            <a:headEnd/>
            <a:tailEnd/>
          </a:ln>
        </p:spPr>
        <p:txBody>
          <a:bodyPr wrap="none" anchor="ctr"/>
          <a:lstStyle/>
          <a:p>
            <a:pPr algn="ctr" fontAlgn="base">
              <a:spcBef>
                <a:spcPct val="0"/>
              </a:spcBef>
              <a:spcAft>
                <a:spcPct val="0"/>
              </a:spcAft>
            </a:pPr>
            <a:r>
              <a:rPr lang="en-US" altLang="en-US" smtClean="0">
                <a:solidFill>
                  <a:srgbClr val="000000"/>
                </a:solidFill>
              </a:rPr>
              <a:t>1</a:t>
            </a:r>
          </a:p>
        </p:txBody>
      </p:sp>
      <p:sp>
        <p:nvSpPr>
          <p:cNvPr id="47110" name="Rectangle 20"/>
          <p:cNvSpPr>
            <a:spLocks noChangeArrowheads="1"/>
          </p:cNvSpPr>
          <p:nvPr/>
        </p:nvSpPr>
        <p:spPr bwMode="auto">
          <a:xfrm>
            <a:off x="1258888" y="986598"/>
            <a:ext cx="1565275" cy="1487554"/>
          </a:xfrm>
          <a:prstGeom prst="rect">
            <a:avLst/>
          </a:prstGeom>
          <a:noFill/>
          <a:ln w="9525">
            <a:solidFill>
              <a:schemeClr val="tx1"/>
            </a:solidFill>
            <a:miter lim="800000"/>
            <a:headEnd/>
            <a:tailEnd/>
          </a:ln>
          <a:extLst>
            <a:ext uri="{909E8E84-426E-40DD-AFC4-6F175D3DCCD1}"/>
          </a:extLst>
        </p:spPr>
        <p:txBody>
          <a:bodyPr tIns="76176" bIns="25392" anchor="ctr">
            <a:spAutoFit/>
          </a:bodyPr>
          <a:lstStyle/>
          <a:p>
            <a:pPr lvl="0" algn="ctr" fontAlgn="base">
              <a:spcBef>
                <a:spcPct val="0"/>
              </a:spcBef>
              <a:spcAft>
                <a:spcPct val="0"/>
              </a:spcAft>
              <a:defRPr/>
            </a:pPr>
            <a:r>
              <a:rPr lang="en-GB" dirty="0" smtClean="0">
                <a:solidFill>
                  <a:srgbClr val="FF3300"/>
                </a:solidFill>
              </a:rPr>
              <a:t>2.</a:t>
            </a:r>
            <a:r>
              <a:rPr lang="en-GB" dirty="0" smtClean="0">
                <a:solidFill>
                  <a:srgbClr val="000000"/>
                </a:solidFill>
              </a:rPr>
              <a:t> </a:t>
            </a:r>
            <a:r>
              <a:rPr lang="fr-FR" dirty="0" smtClean="0">
                <a:solidFill>
                  <a:srgbClr val="000000"/>
                </a:solidFill>
              </a:rPr>
              <a:t>Elaboration des termes de référence</a:t>
            </a:r>
          </a:p>
          <a:p>
            <a:pPr algn="ctr" fontAlgn="base">
              <a:spcBef>
                <a:spcPct val="0"/>
              </a:spcBef>
              <a:spcAft>
                <a:spcPct val="0"/>
              </a:spcAft>
              <a:defRPr/>
            </a:pPr>
            <a:endParaRPr lang="en-GB" dirty="0">
              <a:solidFill>
                <a:srgbClr val="000000"/>
              </a:solidFill>
            </a:endParaRPr>
          </a:p>
        </p:txBody>
      </p:sp>
      <p:sp>
        <p:nvSpPr>
          <p:cNvPr id="47111" name="Rectangle 21"/>
          <p:cNvSpPr>
            <a:spLocks noChangeArrowheads="1"/>
          </p:cNvSpPr>
          <p:nvPr/>
        </p:nvSpPr>
        <p:spPr bwMode="auto">
          <a:xfrm>
            <a:off x="2268538" y="3868260"/>
            <a:ext cx="2087438" cy="1487554"/>
          </a:xfrm>
          <a:prstGeom prst="rect">
            <a:avLst/>
          </a:prstGeom>
          <a:noFill/>
          <a:ln w="9525">
            <a:solidFill>
              <a:schemeClr val="tx1"/>
            </a:solidFill>
            <a:miter lim="800000"/>
            <a:headEnd/>
            <a:tailEnd/>
          </a:ln>
          <a:extLst>
            <a:ext uri="{909E8E84-426E-40DD-AFC4-6F175D3DCCD1}"/>
          </a:extLst>
        </p:spPr>
        <p:txBody>
          <a:bodyPr wrap="square" tIns="76176" bIns="25392" anchor="ctr">
            <a:spAutoFit/>
          </a:bodyPr>
          <a:lstStyle/>
          <a:p>
            <a:pPr lvl="0" algn="ctr" fontAlgn="base">
              <a:spcBef>
                <a:spcPct val="0"/>
              </a:spcBef>
              <a:spcAft>
                <a:spcPct val="0"/>
              </a:spcAft>
              <a:defRPr/>
            </a:pPr>
            <a:r>
              <a:rPr lang="en-GB" dirty="0">
                <a:solidFill>
                  <a:srgbClr val="FF3300"/>
                </a:solidFill>
              </a:rPr>
              <a:t>3.</a:t>
            </a:r>
            <a:r>
              <a:rPr lang="en-GB" dirty="0">
                <a:solidFill>
                  <a:srgbClr val="000000"/>
                </a:solidFill>
              </a:rPr>
              <a:t> </a:t>
            </a:r>
            <a:endParaRPr lang="en-GB" dirty="0" smtClean="0">
              <a:solidFill>
                <a:srgbClr val="000000"/>
              </a:solidFill>
            </a:endParaRPr>
          </a:p>
          <a:p>
            <a:pPr lvl="0" algn="ctr" fontAlgn="base">
              <a:spcBef>
                <a:spcPct val="0"/>
              </a:spcBef>
              <a:spcAft>
                <a:spcPct val="0"/>
              </a:spcAft>
              <a:defRPr/>
            </a:pPr>
            <a:r>
              <a:rPr lang="fr-FR" dirty="0" smtClean="0">
                <a:solidFill>
                  <a:srgbClr val="000000"/>
                </a:solidFill>
              </a:rPr>
              <a:t>Évaluation des propositions (technique et économique)</a:t>
            </a:r>
            <a:endParaRPr lang="en-GB" dirty="0">
              <a:solidFill>
                <a:srgbClr val="000000"/>
              </a:solidFill>
            </a:endParaRPr>
          </a:p>
        </p:txBody>
      </p:sp>
      <p:sp>
        <p:nvSpPr>
          <p:cNvPr id="47112" name="Rectangle 25"/>
          <p:cNvSpPr>
            <a:spLocks noChangeArrowheads="1"/>
          </p:cNvSpPr>
          <p:nvPr/>
        </p:nvSpPr>
        <p:spPr bwMode="auto">
          <a:xfrm>
            <a:off x="3563938" y="1196752"/>
            <a:ext cx="1511300" cy="1349055"/>
          </a:xfrm>
          <a:prstGeom prst="rect">
            <a:avLst/>
          </a:prstGeom>
          <a:noFill/>
          <a:ln w="9525">
            <a:solidFill>
              <a:schemeClr val="tx1"/>
            </a:solidFill>
            <a:miter lim="800000"/>
            <a:headEnd/>
            <a:tailEnd/>
          </a:ln>
          <a:extLst>
            <a:ext uri="{909E8E84-426E-40DD-AFC4-6F175D3DCCD1}"/>
          </a:extLst>
        </p:spPr>
        <p:txBody>
          <a:bodyPr tIns="76176" bIns="25392" anchor="ctr">
            <a:spAutoFit/>
          </a:bodyPr>
          <a:lstStyle/>
          <a:p>
            <a:pPr marL="82550" lvl="0" indent="-82550" algn="ctr" defTabSz="457200" eaLnBrk="0" fontAlgn="base" hangingPunct="0">
              <a:lnSpc>
                <a:spcPct val="90000"/>
              </a:lnSpc>
              <a:spcBef>
                <a:spcPct val="0"/>
              </a:spcBef>
              <a:spcAft>
                <a:spcPct val="0"/>
              </a:spcAft>
              <a:buSzPct val="90000"/>
              <a:defRPr/>
            </a:pPr>
            <a:r>
              <a:rPr lang="en-GB" dirty="0">
                <a:solidFill>
                  <a:srgbClr val="FF3300"/>
                </a:solidFill>
              </a:rPr>
              <a:t>4. </a:t>
            </a:r>
            <a:endParaRPr lang="en-GB" dirty="0" smtClean="0">
              <a:solidFill>
                <a:srgbClr val="FF3300"/>
              </a:solidFill>
            </a:endParaRPr>
          </a:p>
          <a:p>
            <a:pPr lvl="0" algn="ctr" defTabSz="457200" eaLnBrk="0" fontAlgn="base" hangingPunct="0">
              <a:lnSpc>
                <a:spcPct val="90000"/>
              </a:lnSpc>
              <a:spcBef>
                <a:spcPct val="0"/>
              </a:spcBef>
              <a:spcAft>
                <a:spcPct val="0"/>
              </a:spcAft>
              <a:buSzPct val="90000"/>
              <a:defRPr/>
            </a:pPr>
            <a:r>
              <a:rPr lang="fr-FR" dirty="0" smtClean="0">
                <a:solidFill>
                  <a:srgbClr val="000000"/>
                </a:solidFill>
              </a:rPr>
              <a:t>Phase de recueil et analyse d’information</a:t>
            </a:r>
          </a:p>
        </p:txBody>
      </p:sp>
      <p:sp>
        <p:nvSpPr>
          <p:cNvPr id="40969" name="Oval 26"/>
          <p:cNvSpPr>
            <a:spLocks noChangeArrowheads="1"/>
          </p:cNvSpPr>
          <p:nvPr/>
        </p:nvSpPr>
        <p:spPr bwMode="auto">
          <a:xfrm>
            <a:off x="4140200" y="2997200"/>
            <a:ext cx="360363" cy="360363"/>
          </a:xfrm>
          <a:prstGeom prst="ellipse">
            <a:avLst/>
          </a:prstGeom>
          <a:solidFill>
            <a:schemeClr val="accent1"/>
          </a:solidFill>
          <a:ln w="9525">
            <a:solidFill>
              <a:schemeClr val="tx1"/>
            </a:solidFill>
            <a:round/>
            <a:headEnd/>
            <a:tailEnd/>
          </a:ln>
        </p:spPr>
        <p:txBody>
          <a:bodyPr wrap="none" anchor="ctr"/>
          <a:lstStyle/>
          <a:p>
            <a:pPr algn="ctr" fontAlgn="base">
              <a:spcBef>
                <a:spcPct val="0"/>
              </a:spcBef>
              <a:spcAft>
                <a:spcPct val="0"/>
              </a:spcAft>
            </a:pPr>
            <a:r>
              <a:rPr lang="en-US" altLang="en-US" smtClean="0">
                <a:solidFill>
                  <a:srgbClr val="000000"/>
                </a:solidFill>
              </a:rPr>
              <a:t>4</a:t>
            </a:r>
          </a:p>
        </p:txBody>
      </p:sp>
      <p:sp>
        <p:nvSpPr>
          <p:cNvPr id="40970" name="Oval 27"/>
          <p:cNvSpPr>
            <a:spLocks noChangeArrowheads="1"/>
          </p:cNvSpPr>
          <p:nvPr/>
        </p:nvSpPr>
        <p:spPr bwMode="auto">
          <a:xfrm>
            <a:off x="2916238" y="2997200"/>
            <a:ext cx="360362" cy="360363"/>
          </a:xfrm>
          <a:prstGeom prst="ellipse">
            <a:avLst/>
          </a:prstGeom>
          <a:solidFill>
            <a:schemeClr val="accent1"/>
          </a:solidFill>
          <a:ln w="9525">
            <a:solidFill>
              <a:schemeClr val="tx1"/>
            </a:solidFill>
            <a:round/>
            <a:headEnd/>
            <a:tailEnd/>
          </a:ln>
        </p:spPr>
        <p:txBody>
          <a:bodyPr wrap="none" anchor="ctr"/>
          <a:lstStyle/>
          <a:p>
            <a:pPr algn="ctr" fontAlgn="base">
              <a:spcBef>
                <a:spcPct val="0"/>
              </a:spcBef>
              <a:spcAft>
                <a:spcPct val="0"/>
              </a:spcAft>
            </a:pPr>
            <a:r>
              <a:rPr lang="en-US" altLang="en-US" smtClean="0">
                <a:solidFill>
                  <a:srgbClr val="000000"/>
                </a:solidFill>
              </a:rPr>
              <a:t>3</a:t>
            </a:r>
          </a:p>
        </p:txBody>
      </p:sp>
      <p:sp>
        <p:nvSpPr>
          <p:cNvPr id="40971" name="Oval 28"/>
          <p:cNvSpPr>
            <a:spLocks noChangeArrowheads="1"/>
          </p:cNvSpPr>
          <p:nvPr/>
        </p:nvSpPr>
        <p:spPr bwMode="auto">
          <a:xfrm>
            <a:off x="1908175" y="2924175"/>
            <a:ext cx="360363" cy="360363"/>
          </a:xfrm>
          <a:prstGeom prst="ellipse">
            <a:avLst/>
          </a:prstGeom>
          <a:solidFill>
            <a:schemeClr val="accent1"/>
          </a:solidFill>
          <a:ln w="9525">
            <a:solidFill>
              <a:schemeClr val="tx1"/>
            </a:solidFill>
            <a:round/>
            <a:headEnd/>
            <a:tailEnd/>
          </a:ln>
        </p:spPr>
        <p:txBody>
          <a:bodyPr wrap="none" anchor="ctr"/>
          <a:lstStyle/>
          <a:p>
            <a:pPr algn="ctr" fontAlgn="base">
              <a:spcBef>
                <a:spcPct val="0"/>
              </a:spcBef>
              <a:spcAft>
                <a:spcPct val="0"/>
              </a:spcAft>
            </a:pPr>
            <a:r>
              <a:rPr lang="en-US" altLang="en-US" smtClean="0">
                <a:solidFill>
                  <a:srgbClr val="000000"/>
                </a:solidFill>
              </a:rPr>
              <a:t>2</a:t>
            </a:r>
          </a:p>
        </p:txBody>
      </p:sp>
      <p:sp>
        <p:nvSpPr>
          <p:cNvPr id="47116" name="Rectangle 29"/>
          <p:cNvSpPr>
            <a:spLocks noChangeArrowheads="1"/>
          </p:cNvSpPr>
          <p:nvPr/>
        </p:nvSpPr>
        <p:spPr bwMode="auto">
          <a:xfrm>
            <a:off x="5003800" y="3790103"/>
            <a:ext cx="2160488" cy="933557"/>
          </a:xfrm>
          <a:prstGeom prst="rect">
            <a:avLst/>
          </a:prstGeom>
          <a:noFill/>
          <a:ln w="9525">
            <a:solidFill>
              <a:schemeClr val="tx1"/>
            </a:solidFill>
            <a:miter lim="800000"/>
            <a:headEnd/>
            <a:tailEnd/>
          </a:ln>
          <a:extLst>
            <a:ext uri="{909E8E84-426E-40DD-AFC4-6F175D3DCCD1}"/>
          </a:extLst>
        </p:spPr>
        <p:txBody>
          <a:bodyPr wrap="square" tIns="76176" bIns="25392" anchor="ctr">
            <a:spAutoFit/>
          </a:bodyPr>
          <a:lstStyle/>
          <a:p>
            <a:pPr algn="ctr" fontAlgn="base">
              <a:spcBef>
                <a:spcPct val="0"/>
              </a:spcBef>
              <a:spcAft>
                <a:spcPct val="0"/>
              </a:spcAft>
              <a:defRPr/>
            </a:pPr>
            <a:r>
              <a:rPr lang="en-GB" dirty="0">
                <a:solidFill>
                  <a:srgbClr val="FF3300"/>
                </a:solidFill>
              </a:rPr>
              <a:t>5</a:t>
            </a:r>
            <a:r>
              <a:rPr lang="en-GB" dirty="0" smtClean="0">
                <a:solidFill>
                  <a:srgbClr val="FF3300"/>
                </a:solidFill>
              </a:rPr>
              <a:t>.</a:t>
            </a:r>
            <a:r>
              <a:rPr lang="fr-FR" dirty="0" smtClean="0"/>
              <a:t> </a:t>
            </a:r>
          </a:p>
          <a:p>
            <a:pPr algn="ctr" fontAlgn="base">
              <a:spcBef>
                <a:spcPct val="0"/>
              </a:spcBef>
              <a:spcAft>
                <a:spcPct val="0"/>
              </a:spcAft>
              <a:defRPr/>
            </a:pPr>
            <a:r>
              <a:rPr lang="fr-FR" dirty="0" smtClean="0"/>
              <a:t>Conclusions et recommandations</a:t>
            </a:r>
            <a:endParaRPr lang="en-GB" dirty="0">
              <a:solidFill>
                <a:srgbClr val="000000"/>
              </a:solidFill>
            </a:endParaRPr>
          </a:p>
        </p:txBody>
      </p:sp>
      <p:sp>
        <p:nvSpPr>
          <p:cNvPr id="40973" name="Oval 30"/>
          <p:cNvSpPr>
            <a:spLocks noChangeArrowheads="1"/>
          </p:cNvSpPr>
          <p:nvPr/>
        </p:nvSpPr>
        <p:spPr bwMode="auto">
          <a:xfrm>
            <a:off x="7451725" y="2924175"/>
            <a:ext cx="360363" cy="360363"/>
          </a:xfrm>
          <a:prstGeom prst="ellipse">
            <a:avLst/>
          </a:prstGeom>
          <a:solidFill>
            <a:schemeClr val="accent1"/>
          </a:solidFill>
          <a:ln w="9525">
            <a:solidFill>
              <a:schemeClr val="tx1"/>
            </a:solidFill>
            <a:round/>
            <a:headEnd/>
            <a:tailEnd/>
          </a:ln>
        </p:spPr>
        <p:txBody>
          <a:bodyPr wrap="none" anchor="ctr"/>
          <a:lstStyle/>
          <a:p>
            <a:pPr algn="ctr" fontAlgn="base">
              <a:spcBef>
                <a:spcPct val="0"/>
              </a:spcBef>
              <a:spcAft>
                <a:spcPct val="0"/>
              </a:spcAft>
            </a:pPr>
            <a:r>
              <a:rPr lang="en-US" altLang="en-US" smtClean="0">
                <a:solidFill>
                  <a:srgbClr val="000000"/>
                </a:solidFill>
              </a:rPr>
              <a:t>6</a:t>
            </a:r>
          </a:p>
        </p:txBody>
      </p:sp>
      <p:sp>
        <p:nvSpPr>
          <p:cNvPr id="40974" name="Oval 31"/>
          <p:cNvSpPr>
            <a:spLocks noChangeArrowheads="1"/>
          </p:cNvSpPr>
          <p:nvPr/>
        </p:nvSpPr>
        <p:spPr bwMode="auto">
          <a:xfrm>
            <a:off x="5940425" y="2924175"/>
            <a:ext cx="360363" cy="360363"/>
          </a:xfrm>
          <a:prstGeom prst="ellipse">
            <a:avLst/>
          </a:prstGeom>
          <a:solidFill>
            <a:schemeClr val="accent1"/>
          </a:solidFill>
          <a:ln w="9525">
            <a:solidFill>
              <a:schemeClr val="tx1"/>
            </a:solidFill>
            <a:round/>
            <a:headEnd/>
            <a:tailEnd/>
          </a:ln>
        </p:spPr>
        <p:txBody>
          <a:bodyPr wrap="none" anchor="ctr"/>
          <a:lstStyle/>
          <a:p>
            <a:pPr algn="ctr" fontAlgn="base">
              <a:spcBef>
                <a:spcPct val="0"/>
              </a:spcBef>
              <a:spcAft>
                <a:spcPct val="0"/>
              </a:spcAft>
            </a:pPr>
            <a:r>
              <a:rPr lang="en-US" altLang="en-US" dirty="0" smtClean="0">
                <a:solidFill>
                  <a:srgbClr val="000000"/>
                </a:solidFill>
              </a:rPr>
              <a:t>5</a:t>
            </a:r>
          </a:p>
        </p:txBody>
      </p:sp>
      <p:sp>
        <p:nvSpPr>
          <p:cNvPr id="47119" name="Rectangle 38"/>
          <p:cNvSpPr>
            <a:spLocks noChangeArrowheads="1"/>
          </p:cNvSpPr>
          <p:nvPr/>
        </p:nvSpPr>
        <p:spPr bwMode="auto">
          <a:xfrm>
            <a:off x="7019925" y="1406472"/>
            <a:ext cx="1800225" cy="933557"/>
          </a:xfrm>
          <a:prstGeom prst="rect">
            <a:avLst/>
          </a:prstGeom>
          <a:noFill/>
          <a:ln w="9525">
            <a:solidFill>
              <a:schemeClr val="tx1"/>
            </a:solidFill>
            <a:miter lim="800000"/>
            <a:headEnd/>
            <a:tailEnd/>
          </a:ln>
          <a:extLst>
            <a:ext uri="{909E8E84-426E-40DD-AFC4-6F175D3DCCD1}"/>
          </a:extLst>
        </p:spPr>
        <p:txBody>
          <a:bodyPr tIns="76176" bIns="25392" anchor="ctr">
            <a:spAutoFit/>
          </a:bodyPr>
          <a:lstStyle/>
          <a:p>
            <a:pPr algn="ctr" fontAlgn="base">
              <a:spcBef>
                <a:spcPct val="0"/>
              </a:spcBef>
              <a:spcAft>
                <a:spcPct val="0"/>
              </a:spcAft>
              <a:defRPr/>
            </a:pPr>
            <a:r>
              <a:rPr lang="en-GB" dirty="0">
                <a:solidFill>
                  <a:srgbClr val="FF3300"/>
                </a:solidFill>
              </a:rPr>
              <a:t>6. </a:t>
            </a:r>
            <a:endParaRPr lang="en-GB" dirty="0" smtClean="0">
              <a:solidFill>
                <a:srgbClr val="FF3300"/>
              </a:solidFill>
            </a:endParaRPr>
          </a:p>
          <a:p>
            <a:pPr algn="ctr" fontAlgn="base">
              <a:spcBef>
                <a:spcPct val="0"/>
              </a:spcBef>
              <a:spcAft>
                <a:spcPct val="0"/>
              </a:spcAft>
              <a:defRPr/>
            </a:pPr>
            <a:r>
              <a:rPr lang="en-GB" dirty="0" smtClean="0">
                <a:solidFill>
                  <a:srgbClr val="000000"/>
                </a:solidFill>
              </a:rPr>
              <a:t>Utilisation de </a:t>
            </a:r>
            <a:r>
              <a:rPr lang="en-GB" dirty="0" err="1" smtClean="0">
                <a:solidFill>
                  <a:srgbClr val="000000"/>
                </a:solidFill>
              </a:rPr>
              <a:t>l’évaluation</a:t>
            </a:r>
            <a:endParaRPr lang="en-GB" dirty="0">
              <a:solidFill>
                <a:srgbClr val="000000"/>
              </a:solidFill>
            </a:endParaRPr>
          </a:p>
        </p:txBody>
      </p:sp>
      <p:sp>
        <p:nvSpPr>
          <p:cNvPr id="40976" name="Text Box 39"/>
          <p:cNvSpPr txBox="1">
            <a:spLocks noChangeArrowheads="1"/>
          </p:cNvSpPr>
          <p:nvPr/>
        </p:nvSpPr>
        <p:spPr bwMode="auto">
          <a:xfrm>
            <a:off x="251520" y="5562600"/>
            <a:ext cx="8568630" cy="369332"/>
          </a:xfrm>
          <a:prstGeom prst="rect">
            <a:avLst/>
          </a:prstGeom>
          <a:solidFill>
            <a:srgbClr val="FFFF00"/>
          </a:solidFill>
          <a:ln w="9525">
            <a:noFill/>
            <a:miter lim="800000"/>
            <a:headEnd/>
            <a:tailEnd/>
          </a:ln>
        </p:spPr>
        <p:txBody>
          <a:bodyPr wrap="square">
            <a:spAutoFit/>
          </a:bodyPr>
          <a:lstStyle/>
          <a:p>
            <a:pPr algn="ctr" fontAlgn="base">
              <a:spcBef>
                <a:spcPct val="50000"/>
              </a:spcBef>
              <a:spcAft>
                <a:spcPct val="0"/>
              </a:spcAft>
            </a:pPr>
            <a:r>
              <a:rPr lang="fr-CH" altLang="en-US" b="1" dirty="0" smtClean="0">
                <a:solidFill>
                  <a:srgbClr val="FF3300"/>
                </a:solidFill>
              </a:rPr>
              <a:t>GESTION DES RISQUES* GESTION DES RISQUES* GESTION DES RISQUES* </a:t>
            </a:r>
            <a:endParaRPr lang="en-US" altLang="en-US" b="1" dirty="0" smtClean="0">
              <a:solidFill>
                <a:srgbClr val="FF3300"/>
              </a:solidFill>
            </a:endParaRPr>
          </a:p>
        </p:txBody>
      </p:sp>
      <p:sp>
        <p:nvSpPr>
          <p:cNvPr id="40977" name="Line 40"/>
          <p:cNvSpPr>
            <a:spLocks noChangeShapeType="1"/>
          </p:cNvSpPr>
          <p:nvPr/>
        </p:nvSpPr>
        <p:spPr bwMode="auto">
          <a:xfrm flipH="1">
            <a:off x="683568" y="3357563"/>
            <a:ext cx="645" cy="575493"/>
          </a:xfrm>
          <a:prstGeom prst="line">
            <a:avLst/>
          </a:prstGeom>
          <a:noFill/>
          <a:ln w="9525">
            <a:solidFill>
              <a:schemeClr val="tx1"/>
            </a:solidFill>
            <a:round/>
            <a:headEnd type="triangle" w="med" len="med"/>
            <a:tailEnd type="triangle" w="med" len="med"/>
          </a:ln>
        </p:spPr>
        <p:txBody>
          <a:bodyPr/>
          <a:lstStyle/>
          <a:p>
            <a:pPr fontAlgn="base">
              <a:spcBef>
                <a:spcPct val="0"/>
              </a:spcBef>
              <a:spcAft>
                <a:spcPct val="0"/>
              </a:spcAft>
            </a:pPr>
            <a:endParaRPr lang="es-ES" smtClean="0">
              <a:solidFill>
                <a:srgbClr val="000000"/>
              </a:solidFill>
            </a:endParaRPr>
          </a:p>
        </p:txBody>
      </p:sp>
      <p:sp>
        <p:nvSpPr>
          <p:cNvPr id="40978" name="Line 41"/>
          <p:cNvSpPr>
            <a:spLocks noChangeShapeType="1"/>
          </p:cNvSpPr>
          <p:nvPr/>
        </p:nvSpPr>
        <p:spPr bwMode="auto">
          <a:xfrm>
            <a:off x="2051050" y="2492375"/>
            <a:ext cx="0" cy="360363"/>
          </a:xfrm>
          <a:prstGeom prst="line">
            <a:avLst/>
          </a:prstGeom>
          <a:noFill/>
          <a:ln w="9525">
            <a:solidFill>
              <a:schemeClr val="tx1"/>
            </a:solidFill>
            <a:round/>
            <a:headEnd type="triangle" w="med" len="med"/>
            <a:tailEnd type="triangle" w="med" len="med"/>
          </a:ln>
        </p:spPr>
        <p:txBody>
          <a:bodyPr/>
          <a:lstStyle/>
          <a:p>
            <a:pPr fontAlgn="base">
              <a:spcBef>
                <a:spcPct val="0"/>
              </a:spcBef>
              <a:spcAft>
                <a:spcPct val="0"/>
              </a:spcAft>
            </a:pPr>
            <a:endParaRPr lang="es-ES" smtClean="0">
              <a:solidFill>
                <a:srgbClr val="000000"/>
              </a:solidFill>
            </a:endParaRPr>
          </a:p>
        </p:txBody>
      </p:sp>
      <p:sp>
        <p:nvSpPr>
          <p:cNvPr id="40979" name="Line 42"/>
          <p:cNvSpPr>
            <a:spLocks noChangeShapeType="1"/>
          </p:cNvSpPr>
          <p:nvPr/>
        </p:nvSpPr>
        <p:spPr bwMode="auto">
          <a:xfrm>
            <a:off x="3059112" y="3356993"/>
            <a:ext cx="719" cy="504056"/>
          </a:xfrm>
          <a:prstGeom prst="line">
            <a:avLst/>
          </a:prstGeom>
          <a:noFill/>
          <a:ln w="9525">
            <a:solidFill>
              <a:schemeClr val="tx1"/>
            </a:solidFill>
            <a:round/>
            <a:headEnd type="triangle" w="med" len="med"/>
            <a:tailEnd type="triangle" w="med" len="med"/>
          </a:ln>
        </p:spPr>
        <p:txBody>
          <a:bodyPr/>
          <a:lstStyle/>
          <a:p>
            <a:pPr fontAlgn="base">
              <a:spcBef>
                <a:spcPct val="0"/>
              </a:spcBef>
              <a:spcAft>
                <a:spcPct val="0"/>
              </a:spcAft>
            </a:pPr>
            <a:endParaRPr lang="es-ES" smtClean="0">
              <a:solidFill>
                <a:srgbClr val="000000"/>
              </a:solidFill>
            </a:endParaRPr>
          </a:p>
        </p:txBody>
      </p:sp>
      <p:sp>
        <p:nvSpPr>
          <p:cNvPr id="40980" name="Line 43"/>
          <p:cNvSpPr>
            <a:spLocks noChangeShapeType="1"/>
          </p:cNvSpPr>
          <p:nvPr/>
        </p:nvSpPr>
        <p:spPr bwMode="auto">
          <a:xfrm>
            <a:off x="4284663" y="2565400"/>
            <a:ext cx="0" cy="358775"/>
          </a:xfrm>
          <a:prstGeom prst="line">
            <a:avLst/>
          </a:prstGeom>
          <a:noFill/>
          <a:ln w="9525">
            <a:solidFill>
              <a:schemeClr val="tx1"/>
            </a:solidFill>
            <a:round/>
            <a:headEnd type="triangle" w="med" len="med"/>
            <a:tailEnd type="triangle" w="med" len="med"/>
          </a:ln>
        </p:spPr>
        <p:txBody>
          <a:bodyPr/>
          <a:lstStyle/>
          <a:p>
            <a:pPr fontAlgn="base">
              <a:spcBef>
                <a:spcPct val="0"/>
              </a:spcBef>
              <a:spcAft>
                <a:spcPct val="0"/>
              </a:spcAft>
            </a:pPr>
            <a:endParaRPr lang="es-ES" smtClean="0">
              <a:solidFill>
                <a:srgbClr val="000000"/>
              </a:solidFill>
            </a:endParaRPr>
          </a:p>
        </p:txBody>
      </p:sp>
      <p:sp>
        <p:nvSpPr>
          <p:cNvPr id="40981" name="Line 45"/>
          <p:cNvSpPr>
            <a:spLocks noChangeShapeType="1"/>
          </p:cNvSpPr>
          <p:nvPr/>
        </p:nvSpPr>
        <p:spPr bwMode="auto">
          <a:xfrm>
            <a:off x="6156325" y="3284984"/>
            <a:ext cx="0" cy="503237"/>
          </a:xfrm>
          <a:prstGeom prst="line">
            <a:avLst/>
          </a:prstGeom>
          <a:noFill/>
          <a:ln w="9525">
            <a:solidFill>
              <a:schemeClr val="tx1"/>
            </a:solidFill>
            <a:round/>
            <a:headEnd type="triangle" w="med" len="med"/>
            <a:tailEnd type="triangle" w="med" len="med"/>
          </a:ln>
        </p:spPr>
        <p:txBody>
          <a:bodyPr/>
          <a:lstStyle/>
          <a:p>
            <a:pPr fontAlgn="base">
              <a:spcBef>
                <a:spcPct val="0"/>
              </a:spcBef>
              <a:spcAft>
                <a:spcPct val="0"/>
              </a:spcAft>
            </a:pPr>
            <a:endParaRPr lang="es-ES" smtClean="0">
              <a:solidFill>
                <a:srgbClr val="000000"/>
              </a:solidFill>
            </a:endParaRPr>
          </a:p>
        </p:txBody>
      </p:sp>
      <p:sp>
        <p:nvSpPr>
          <p:cNvPr id="40982" name="Line 46"/>
          <p:cNvSpPr>
            <a:spLocks noChangeShapeType="1"/>
          </p:cNvSpPr>
          <p:nvPr/>
        </p:nvSpPr>
        <p:spPr bwMode="auto">
          <a:xfrm flipH="1">
            <a:off x="7596188" y="2335213"/>
            <a:ext cx="0" cy="517525"/>
          </a:xfrm>
          <a:prstGeom prst="line">
            <a:avLst/>
          </a:prstGeom>
          <a:noFill/>
          <a:ln w="9525">
            <a:solidFill>
              <a:schemeClr val="tx1"/>
            </a:solidFill>
            <a:round/>
            <a:headEnd type="triangle" w="med" len="med"/>
            <a:tailEnd type="triangle" w="med" len="med"/>
          </a:ln>
        </p:spPr>
        <p:txBody>
          <a:bodyPr/>
          <a:lstStyle/>
          <a:p>
            <a:pPr fontAlgn="base">
              <a:spcBef>
                <a:spcPct val="0"/>
              </a:spcBef>
              <a:spcAft>
                <a:spcPct val="0"/>
              </a:spcAft>
            </a:pPr>
            <a:endParaRPr lang="es-ES" smtClean="0">
              <a:solidFill>
                <a:srgbClr val="000000"/>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1 Título"/>
          <p:cNvSpPr>
            <a:spLocks noGrp="1"/>
          </p:cNvSpPr>
          <p:nvPr>
            <p:ph type="title"/>
          </p:nvPr>
        </p:nvSpPr>
        <p:spPr>
          <a:xfrm>
            <a:off x="274638" y="161925"/>
            <a:ext cx="8553450" cy="6219825"/>
          </a:xfrm>
        </p:spPr>
        <p:txBody>
          <a:bodyPr/>
          <a:lstStyle/>
          <a:p>
            <a:pPr algn="ctr">
              <a:lnSpc>
                <a:spcPct val="100000"/>
              </a:lnSpc>
              <a:spcAft>
                <a:spcPts val="600"/>
              </a:spcAft>
            </a:pPr>
            <a:r>
              <a:rPr lang="fr-FR" sz="3600" dirty="0" smtClean="0"/>
              <a:t>Avons-nous prévus une évaluation de notre projet? </a:t>
            </a:r>
            <a:br>
              <a:rPr lang="fr-FR" sz="3600" dirty="0" smtClean="0"/>
            </a:br>
            <a:r>
              <a:rPr lang="fr-FR" sz="3600" dirty="0" smtClean="0"/>
              <a:t/>
            </a:r>
            <a:br>
              <a:rPr lang="fr-FR" sz="3600" dirty="0" smtClean="0"/>
            </a:br>
            <a:r>
              <a:rPr lang="fr-FR" sz="3600" dirty="0" smtClean="0"/>
              <a:t>Si oui… </a:t>
            </a:r>
            <a:br>
              <a:rPr lang="fr-FR" sz="3600" dirty="0" smtClean="0"/>
            </a:br>
            <a:r>
              <a:rPr lang="fr-FR" sz="3600" dirty="0" smtClean="0"/>
              <a:t>de quel type (</a:t>
            </a:r>
            <a:r>
              <a:rPr lang="fr-FR" sz="3600" dirty="0" err="1" smtClean="0"/>
              <a:t>Intèrne</a:t>
            </a:r>
            <a:r>
              <a:rPr lang="fr-FR" sz="3600" dirty="0" smtClean="0"/>
              <a:t>, </a:t>
            </a:r>
            <a:r>
              <a:rPr lang="fr-FR" sz="3600" dirty="0" err="1" smtClean="0"/>
              <a:t>extèrne</a:t>
            </a:r>
            <a:r>
              <a:rPr lang="fr-FR" sz="3600" dirty="0" smtClean="0"/>
              <a:t>)? </a:t>
            </a:r>
            <a:br>
              <a:rPr lang="fr-FR" sz="3600" dirty="0" smtClean="0"/>
            </a:br>
            <a:r>
              <a:rPr lang="fr-FR" sz="3600" dirty="0" smtClean="0"/>
              <a:t>Quand (mi-parcours, final)?</a:t>
            </a:r>
            <a:br>
              <a:rPr lang="fr-FR" sz="3600" dirty="0" smtClean="0"/>
            </a:br>
            <a:r>
              <a:rPr lang="fr-FR" sz="3600" dirty="0" smtClean="0"/>
              <a:t/>
            </a:r>
            <a:br>
              <a:rPr lang="fr-FR" sz="3600" dirty="0" smtClean="0"/>
            </a:br>
            <a:r>
              <a:rPr lang="fr-FR" dirty="0" smtClean="0"/>
              <a:t/>
            </a:r>
            <a:br>
              <a:rPr lang="fr-FR" dirty="0" smtClean="0"/>
            </a:br>
            <a:r>
              <a:rPr lang="fr-FR" sz="3200" dirty="0" smtClean="0"/>
              <a:t> </a:t>
            </a:r>
            <a:r>
              <a:rPr lang="fr-FR" sz="3200" b="0" i="1" dirty="0" smtClean="0">
                <a:solidFill>
                  <a:srgbClr val="FF0000"/>
                </a:solidFill>
              </a:rPr>
              <a:t>Discussion en plénière,</a:t>
            </a:r>
            <a:br>
              <a:rPr lang="fr-FR" sz="3200" b="0" i="1" dirty="0" smtClean="0">
                <a:solidFill>
                  <a:srgbClr val="FF0000"/>
                </a:solidFill>
              </a:rPr>
            </a:br>
            <a:r>
              <a:rPr lang="fr-FR" sz="3200" b="0" i="1" dirty="0" smtClean="0">
                <a:solidFill>
                  <a:srgbClr val="FF0000"/>
                </a:solidFill>
              </a:rPr>
              <a:t> Notez les idées sur une feuille!</a:t>
            </a:r>
            <a:r>
              <a:rPr lang="fr-FR" sz="3200" dirty="0" smtClean="0"/>
              <a:t/>
            </a:r>
            <a:br>
              <a:rPr lang="fr-FR" sz="3200" dirty="0" smtClean="0"/>
            </a:br>
            <a:endParaRPr lang="fr-FR" dirty="0" smtClean="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a:xfrm>
            <a:off x="274638" y="309563"/>
            <a:ext cx="8553450" cy="644525"/>
          </a:xfrm>
        </p:spPr>
        <p:txBody>
          <a:bodyPr/>
          <a:lstStyle/>
          <a:p>
            <a:pPr algn="ctr" eaLnBrk="1" hangingPunct="1"/>
            <a:r>
              <a:rPr lang="en-GB" altLang="en-US" dirty="0" err="1" smtClean="0"/>
              <a:t>Outils</a:t>
            </a:r>
            <a:r>
              <a:rPr lang="en-GB" altLang="en-US" dirty="0" smtClean="0"/>
              <a:t>, guides et </a:t>
            </a:r>
            <a:r>
              <a:rPr lang="en-GB" altLang="en-US" dirty="0" err="1" smtClean="0"/>
              <a:t>modèles</a:t>
            </a:r>
            <a:endParaRPr lang="en-GB" altLang="en-US" dirty="0" smtClean="0"/>
          </a:p>
        </p:txBody>
      </p:sp>
      <p:sp>
        <p:nvSpPr>
          <p:cNvPr id="25603" name="Slide Number Placeholder 3"/>
          <p:cNvSpPr>
            <a:spLocks noGrp="1"/>
          </p:cNvSpPr>
          <p:nvPr>
            <p:ph type="sldNum" sz="quarter" idx="10"/>
          </p:nvPr>
        </p:nvSpPr>
        <p:spPr>
          <a:noFill/>
          <a:ln>
            <a:miter lim="800000"/>
            <a:headEnd/>
            <a:tailEnd/>
          </a:ln>
        </p:spPr>
        <p:txBody>
          <a:bodyPr/>
          <a:lstStyle/>
          <a:p>
            <a:r>
              <a:rPr lang="en-GB" altLang="en-US" smtClean="0">
                <a:solidFill>
                  <a:srgbClr val="000000"/>
                </a:solidFill>
                <a:latin typeface="Arial" pitchFamily="34" charset="0"/>
                <a:ea typeface="MS PGothic" pitchFamily="34" charset="-128"/>
              </a:rPr>
              <a:t>Page </a:t>
            </a:r>
            <a:fld id="{9E99D697-003A-496E-8E97-0921530C1A0A}" type="slidenum">
              <a:rPr lang="en-GB" altLang="en-US" smtClean="0">
                <a:solidFill>
                  <a:srgbClr val="000000"/>
                </a:solidFill>
                <a:latin typeface="Arial" pitchFamily="34" charset="0"/>
                <a:ea typeface="MS PGothic" pitchFamily="34" charset="-128"/>
              </a:rPr>
              <a:pPr/>
              <a:t>54</a:t>
            </a:fld>
            <a:endParaRPr lang="en-GB" altLang="en-US" smtClean="0">
              <a:solidFill>
                <a:srgbClr val="000000"/>
              </a:solidFill>
              <a:latin typeface="Arial" pitchFamily="34" charset="0"/>
              <a:ea typeface="MS PGothic" pitchFamily="34" charset="-128"/>
            </a:endParaRPr>
          </a:p>
        </p:txBody>
      </p:sp>
      <p:sp>
        <p:nvSpPr>
          <p:cNvPr id="25604" name="Rectangle 1"/>
          <p:cNvSpPr>
            <a:spLocks noChangeArrowheads="1"/>
          </p:cNvSpPr>
          <p:nvPr/>
        </p:nvSpPr>
        <p:spPr bwMode="auto">
          <a:xfrm>
            <a:off x="251520" y="1124744"/>
            <a:ext cx="8678863" cy="4832092"/>
          </a:xfrm>
          <a:prstGeom prst="rect">
            <a:avLst/>
          </a:prstGeom>
          <a:noFill/>
          <a:ln w="9525">
            <a:noFill/>
            <a:miter lim="800000"/>
            <a:headEnd/>
            <a:tailEnd/>
          </a:ln>
        </p:spPr>
        <p:txBody>
          <a:bodyPr wrap="square" anchor="ctr">
            <a:spAutoFit/>
          </a:bodyPr>
          <a:lstStyle/>
          <a:p>
            <a:pPr eaLnBrk="0" fontAlgn="base" hangingPunct="0">
              <a:spcBef>
                <a:spcPct val="0"/>
              </a:spcBef>
              <a:spcAft>
                <a:spcPct val="0"/>
              </a:spcAft>
              <a:buFontTx/>
              <a:buChar char="•"/>
            </a:pPr>
            <a:r>
              <a:rPr lang="en-GB" altLang="en-US" sz="2800" dirty="0" smtClean="0">
                <a:solidFill>
                  <a:srgbClr val="000000"/>
                </a:solidFill>
                <a:latin typeface="Calibri" pitchFamily="34" charset="0"/>
              </a:rPr>
              <a:t> Guide et </a:t>
            </a:r>
            <a:r>
              <a:rPr lang="en-GB" altLang="en-US" sz="2800" dirty="0" err="1" smtClean="0">
                <a:solidFill>
                  <a:srgbClr val="000000"/>
                </a:solidFill>
                <a:latin typeface="Calibri" pitchFamily="34" charset="0"/>
              </a:rPr>
              <a:t>modèle</a:t>
            </a:r>
            <a:r>
              <a:rPr lang="en-GB" altLang="en-US" sz="2800" dirty="0" smtClean="0">
                <a:solidFill>
                  <a:srgbClr val="000000"/>
                </a:solidFill>
                <a:latin typeface="Calibri" pitchFamily="34" charset="0"/>
              </a:rPr>
              <a:t> </a:t>
            </a:r>
            <a:r>
              <a:rPr lang="en-GB" altLang="en-US" sz="2800" dirty="0" err="1" smtClean="0">
                <a:solidFill>
                  <a:srgbClr val="000000"/>
                </a:solidFill>
                <a:latin typeface="Calibri" pitchFamily="34" charset="0"/>
              </a:rPr>
              <a:t>TdR</a:t>
            </a:r>
            <a:endParaRPr lang="en-GB" altLang="en-US" sz="2800" dirty="0" smtClean="0">
              <a:solidFill>
                <a:srgbClr val="000000"/>
              </a:solidFill>
              <a:latin typeface="Calibri" pitchFamily="34" charset="0"/>
            </a:endParaRPr>
          </a:p>
          <a:p>
            <a:pPr eaLnBrk="0" fontAlgn="base" hangingPunct="0">
              <a:spcBef>
                <a:spcPct val="0"/>
              </a:spcBef>
              <a:spcAft>
                <a:spcPct val="0"/>
              </a:spcAft>
            </a:pPr>
            <a:endParaRPr lang="en-AU" altLang="en-US" sz="2800" dirty="0" smtClean="0">
              <a:solidFill>
                <a:srgbClr val="000000"/>
              </a:solidFill>
            </a:endParaRPr>
          </a:p>
          <a:p>
            <a:pPr eaLnBrk="0" fontAlgn="base" hangingPunct="0">
              <a:spcBef>
                <a:spcPct val="0"/>
              </a:spcBef>
              <a:spcAft>
                <a:spcPct val="0"/>
              </a:spcAft>
              <a:buFontTx/>
              <a:buChar char="•"/>
            </a:pPr>
            <a:r>
              <a:rPr lang="en-GB" altLang="en-US" sz="2800" dirty="0" smtClean="0">
                <a:solidFill>
                  <a:srgbClr val="000000"/>
                </a:solidFill>
                <a:latin typeface="Calibri" pitchFamily="34" charset="0"/>
              </a:rPr>
              <a:t> </a:t>
            </a:r>
            <a:r>
              <a:rPr lang="en-GB" altLang="en-US" sz="2800" dirty="0" err="1" smtClean="0">
                <a:solidFill>
                  <a:srgbClr val="000000"/>
                </a:solidFill>
                <a:latin typeface="Calibri" pitchFamily="34" charset="0"/>
              </a:rPr>
              <a:t>Outil</a:t>
            </a:r>
            <a:r>
              <a:rPr lang="en-GB" altLang="en-US" sz="2800" dirty="0" smtClean="0">
                <a:solidFill>
                  <a:srgbClr val="000000"/>
                </a:solidFill>
                <a:latin typeface="Calibri" pitchFamily="34" charset="0"/>
              </a:rPr>
              <a:t> </a:t>
            </a:r>
            <a:r>
              <a:rPr lang="en-GB" altLang="en-US" sz="2800" dirty="0" err="1" smtClean="0">
                <a:solidFill>
                  <a:srgbClr val="000000"/>
                </a:solidFill>
                <a:latin typeface="Calibri" pitchFamily="34" charset="0"/>
              </a:rPr>
              <a:t>appréciation</a:t>
            </a:r>
            <a:r>
              <a:rPr lang="en-GB" altLang="en-US" sz="2800" dirty="0" smtClean="0">
                <a:solidFill>
                  <a:srgbClr val="000000"/>
                </a:solidFill>
                <a:latin typeface="Calibri" pitchFamily="34" charset="0"/>
              </a:rPr>
              <a:t> </a:t>
            </a:r>
            <a:r>
              <a:rPr lang="en-GB" altLang="en-US" sz="2800" dirty="0" err="1" smtClean="0">
                <a:solidFill>
                  <a:srgbClr val="000000"/>
                </a:solidFill>
                <a:latin typeface="Calibri" pitchFamily="34" charset="0"/>
              </a:rPr>
              <a:t>qualité</a:t>
            </a:r>
            <a:r>
              <a:rPr lang="en-GB" altLang="en-US" sz="2800" dirty="0" smtClean="0">
                <a:solidFill>
                  <a:srgbClr val="000000"/>
                </a:solidFill>
                <a:latin typeface="Calibri" pitchFamily="34" charset="0"/>
              </a:rPr>
              <a:t> </a:t>
            </a:r>
            <a:r>
              <a:rPr lang="en-GB" altLang="en-US" sz="2800" dirty="0" err="1" smtClean="0">
                <a:solidFill>
                  <a:srgbClr val="000000"/>
                </a:solidFill>
                <a:latin typeface="Calibri" pitchFamily="34" charset="0"/>
              </a:rPr>
              <a:t>TdR</a:t>
            </a:r>
            <a:endParaRPr lang="en-GB" altLang="en-US" sz="2800" dirty="0" smtClean="0">
              <a:solidFill>
                <a:srgbClr val="000000"/>
              </a:solidFill>
              <a:latin typeface="Calibri" pitchFamily="34" charset="0"/>
            </a:endParaRPr>
          </a:p>
          <a:p>
            <a:pPr eaLnBrk="0" fontAlgn="base" hangingPunct="0">
              <a:spcBef>
                <a:spcPct val="0"/>
              </a:spcBef>
              <a:spcAft>
                <a:spcPct val="0"/>
              </a:spcAft>
              <a:buFontTx/>
              <a:buChar char="•"/>
            </a:pPr>
            <a:endParaRPr lang="en-GB" altLang="en-US" sz="2800" dirty="0" smtClean="0">
              <a:solidFill>
                <a:srgbClr val="000000"/>
              </a:solidFill>
              <a:latin typeface="Calibri" pitchFamily="34" charset="0"/>
            </a:endParaRPr>
          </a:p>
          <a:p>
            <a:pPr eaLnBrk="0" fontAlgn="base" hangingPunct="0">
              <a:spcBef>
                <a:spcPct val="0"/>
              </a:spcBef>
              <a:spcAft>
                <a:spcPct val="0"/>
              </a:spcAft>
              <a:buFontTx/>
              <a:buChar char="•"/>
            </a:pPr>
            <a:r>
              <a:rPr lang="en-GB" altLang="en-US" sz="2800" dirty="0" smtClean="0">
                <a:solidFill>
                  <a:srgbClr val="000000"/>
                </a:solidFill>
                <a:latin typeface="Calibri" pitchFamily="34" charset="0"/>
              </a:rPr>
              <a:t> </a:t>
            </a:r>
            <a:r>
              <a:rPr lang="en-GB" altLang="en-US" sz="2800" dirty="0" err="1" smtClean="0">
                <a:solidFill>
                  <a:srgbClr val="000000"/>
                </a:solidFill>
                <a:latin typeface="Calibri" pitchFamily="34" charset="0"/>
              </a:rPr>
              <a:t>Outil</a:t>
            </a:r>
            <a:r>
              <a:rPr lang="en-GB" altLang="en-US" sz="2800" dirty="0" smtClean="0">
                <a:solidFill>
                  <a:srgbClr val="000000"/>
                </a:solidFill>
                <a:latin typeface="Calibri" pitchFamily="34" charset="0"/>
              </a:rPr>
              <a:t> </a:t>
            </a:r>
            <a:r>
              <a:rPr lang="en-GB" altLang="en-US" sz="2800" dirty="0" err="1" smtClean="0">
                <a:solidFill>
                  <a:srgbClr val="000000"/>
                </a:solidFill>
                <a:latin typeface="Calibri" pitchFamily="34" charset="0"/>
              </a:rPr>
              <a:t>appréciation</a:t>
            </a:r>
            <a:r>
              <a:rPr lang="en-GB" altLang="en-US" sz="2800" dirty="0" smtClean="0">
                <a:solidFill>
                  <a:srgbClr val="000000"/>
                </a:solidFill>
                <a:latin typeface="Calibri" pitchFamily="34" charset="0"/>
              </a:rPr>
              <a:t> </a:t>
            </a:r>
            <a:r>
              <a:rPr lang="en-GB" altLang="en-US" sz="2800" dirty="0" err="1" smtClean="0">
                <a:solidFill>
                  <a:srgbClr val="000000"/>
                </a:solidFill>
                <a:latin typeface="Calibri" pitchFamily="34" charset="0"/>
              </a:rPr>
              <a:t>qualité</a:t>
            </a:r>
            <a:r>
              <a:rPr lang="en-GB" altLang="en-US" sz="2800" dirty="0" smtClean="0">
                <a:solidFill>
                  <a:srgbClr val="000000"/>
                </a:solidFill>
                <a:latin typeface="Calibri" pitchFamily="34" charset="0"/>
              </a:rPr>
              <a:t> proposition</a:t>
            </a:r>
            <a:endParaRPr lang="en-GB" altLang="en-US" sz="2800" dirty="0" smtClean="0">
              <a:solidFill>
                <a:srgbClr val="000000"/>
              </a:solidFill>
              <a:latin typeface="Calibri" pitchFamily="34" charset="0"/>
              <a:hlinkClick r:id="rId3"/>
            </a:endParaRPr>
          </a:p>
          <a:p>
            <a:pPr eaLnBrk="0" fontAlgn="base" hangingPunct="0">
              <a:spcBef>
                <a:spcPct val="0"/>
              </a:spcBef>
              <a:spcAft>
                <a:spcPct val="0"/>
              </a:spcAft>
              <a:buFontTx/>
              <a:buChar char="•"/>
            </a:pPr>
            <a:endParaRPr lang="en-GB" altLang="en-US" sz="2800" dirty="0" smtClean="0">
              <a:solidFill>
                <a:srgbClr val="000000"/>
              </a:solidFill>
              <a:latin typeface="Calibri" pitchFamily="34" charset="0"/>
              <a:hlinkClick r:id="rId3"/>
            </a:endParaRPr>
          </a:p>
          <a:p>
            <a:pPr eaLnBrk="0" fontAlgn="base" hangingPunct="0">
              <a:spcBef>
                <a:spcPct val="0"/>
              </a:spcBef>
              <a:spcAft>
                <a:spcPct val="0"/>
              </a:spcAft>
              <a:buFontTx/>
              <a:buChar char="•"/>
            </a:pPr>
            <a:r>
              <a:rPr lang="en-GB" altLang="en-US" sz="2800" dirty="0" err="1" smtClean="0">
                <a:solidFill>
                  <a:srgbClr val="000000"/>
                </a:solidFill>
                <a:latin typeface="Calibri" pitchFamily="34" charset="0"/>
              </a:rPr>
              <a:t>Modèle</a:t>
            </a:r>
            <a:r>
              <a:rPr lang="en-GB" altLang="en-US" sz="2800" dirty="0" smtClean="0">
                <a:solidFill>
                  <a:srgbClr val="000000"/>
                </a:solidFill>
                <a:latin typeface="Calibri" pitchFamily="34" charset="0"/>
              </a:rPr>
              <a:t> </a:t>
            </a:r>
            <a:r>
              <a:rPr lang="en-GB" altLang="en-US" sz="2800" dirty="0" err="1" smtClean="0">
                <a:solidFill>
                  <a:srgbClr val="000000"/>
                </a:solidFill>
                <a:latin typeface="Calibri" pitchFamily="34" charset="0"/>
              </a:rPr>
              <a:t>réponse</a:t>
            </a:r>
            <a:r>
              <a:rPr lang="en-GB" altLang="en-US" sz="2800" dirty="0" smtClean="0">
                <a:solidFill>
                  <a:srgbClr val="000000"/>
                </a:solidFill>
                <a:latin typeface="Calibri" pitchFamily="34" charset="0"/>
              </a:rPr>
              <a:t> de la direction</a:t>
            </a:r>
          </a:p>
          <a:p>
            <a:pPr eaLnBrk="0" fontAlgn="base" hangingPunct="0">
              <a:spcBef>
                <a:spcPct val="0"/>
              </a:spcBef>
              <a:spcAft>
                <a:spcPct val="0"/>
              </a:spcAft>
              <a:buFontTx/>
              <a:buChar char="•"/>
            </a:pPr>
            <a:endParaRPr lang="en-AU" altLang="en-US" sz="2800" dirty="0" smtClean="0">
              <a:solidFill>
                <a:srgbClr val="000000"/>
              </a:solidFill>
              <a:latin typeface="Calibri" pitchFamily="34" charset="0"/>
            </a:endParaRPr>
          </a:p>
          <a:p>
            <a:pPr eaLnBrk="0" fontAlgn="base" hangingPunct="0">
              <a:spcBef>
                <a:spcPct val="0"/>
              </a:spcBef>
              <a:spcAft>
                <a:spcPct val="0"/>
              </a:spcAft>
              <a:buFontTx/>
              <a:buChar char="•"/>
            </a:pPr>
            <a:r>
              <a:rPr lang="en-GB" altLang="en-US" sz="2800" dirty="0" err="1" smtClean="0">
                <a:solidFill>
                  <a:srgbClr val="000000"/>
                </a:solidFill>
                <a:latin typeface="Calibri" pitchFamily="34" charset="0"/>
              </a:rPr>
              <a:t>Outil</a:t>
            </a:r>
            <a:r>
              <a:rPr lang="en-GB" altLang="en-US" sz="2800" dirty="0" smtClean="0">
                <a:solidFill>
                  <a:srgbClr val="000000"/>
                </a:solidFill>
                <a:latin typeface="Calibri" pitchFamily="34" charset="0"/>
              </a:rPr>
              <a:t> </a:t>
            </a:r>
            <a:r>
              <a:rPr lang="en-GB" altLang="en-US" sz="2800" dirty="0" err="1" smtClean="0">
                <a:solidFill>
                  <a:srgbClr val="000000"/>
                </a:solidFill>
                <a:latin typeface="Calibri" pitchFamily="34" charset="0"/>
              </a:rPr>
              <a:t>appréciation</a:t>
            </a:r>
            <a:r>
              <a:rPr lang="en-GB" altLang="en-US" sz="2800" dirty="0" smtClean="0">
                <a:solidFill>
                  <a:srgbClr val="000000"/>
                </a:solidFill>
                <a:latin typeface="Calibri" pitchFamily="34" charset="0"/>
              </a:rPr>
              <a:t> </a:t>
            </a:r>
            <a:r>
              <a:rPr lang="en-GB" altLang="en-US" sz="2800" dirty="0" err="1" smtClean="0">
                <a:solidFill>
                  <a:srgbClr val="000000"/>
                </a:solidFill>
                <a:latin typeface="Calibri" pitchFamily="34" charset="0"/>
              </a:rPr>
              <a:t>qualité</a:t>
            </a:r>
            <a:r>
              <a:rPr lang="en-GB" altLang="en-US" sz="2800" dirty="0" smtClean="0">
                <a:solidFill>
                  <a:srgbClr val="000000"/>
                </a:solidFill>
                <a:latin typeface="Calibri" pitchFamily="34" charset="0"/>
              </a:rPr>
              <a:t> de </a:t>
            </a:r>
            <a:r>
              <a:rPr lang="en-GB" altLang="en-US" sz="2800" dirty="0" err="1" smtClean="0">
                <a:solidFill>
                  <a:srgbClr val="000000"/>
                </a:solidFill>
                <a:latin typeface="Calibri" pitchFamily="34" charset="0"/>
              </a:rPr>
              <a:t>l’évaluation</a:t>
            </a:r>
            <a:endParaRPr lang="en-GB" altLang="en-US" sz="2800" dirty="0" smtClean="0">
              <a:solidFill>
                <a:srgbClr val="000000"/>
              </a:solidFill>
              <a:latin typeface="Calibri" pitchFamily="34" charset="0"/>
            </a:endParaRPr>
          </a:p>
          <a:p>
            <a:pPr eaLnBrk="0" fontAlgn="base" hangingPunct="0">
              <a:spcBef>
                <a:spcPct val="0"/>
              </a:spcBef>
              <a:spcAft>
                <a:spcPct val="0"/>
              </a:spcAft>
              <a:buFontTx/>
              <a:buChar char="•"/>
            </a:pPr>
            <a:endParaRPr lang="en-GB" altLang="en-US" sz="2800" dirty="0" smtClean="0">
              <a:solidFill>
                <a:srgbClr val="000000"/>
              </a:solidFill>
              <a:latin typeface="Calibri" pitchFamily="34" charset="0"/>
            </a:endParaRPr>
          </a:p>
          <a:p>
            <a:pPr eaLnBrk="0" fontAlgn="base" hangingPunct="0">
              <a:spcBef>
                <a:spcPct val="0"/>
              </a:spcBef>
              <a:spcAft>
                <a:spcPct val="0"/>
              </a:spcAft>
              <a:buFontTx/>
              <a:buChar char="•"/>
            </a:pPr>
            <a:r>
              <a:rPr lang="en-GB" altLang="en-US" sz="2800" dirty="0" smtClean="0">
                <a:solidFill>
                  <a:srgbClr val="000000"/>
                </a:solidFill>
                <a:latin typeface="Calibri" pitchFamily="34" charset="0"/>
              </a:rPr>
              <a:t>Directives pour les </a:t>
            </a:r>
            <a:r>
              <a:rPr lang="en-GB" altLang="en-US" sz="2800" dirty="0" err="1" smtClean="0">
                <a:solidFill>
                  <a:srgbClr val="000000"/>
                </a:solidFill>
                <a:latin typeface="Calibri" pitchFamily="34" charset="0"/>
              </a:rPr>
              <a:t>évaluations</a:t>
            </a:r>
            <a:endParaRPr lang="en-GB" altLang="en-US" sz="2800" dirty="0" smtClean="0">
              <a:solidFill>
                <a:srgbClr val="000000"/>
              </a:solidFill>
            </a:endParaRPr>
          </a:p>
        </p:txBody>
      </p:sp>
      <p:graphicFrame>
        <p:nvGraphicFramePr>
          <p:cNvPr id="13" name="12 Objeto"/>
          <p:cNvGraphicFramePr>
            <a:graphicFrameLocks noChangeAspect="1"/>
          </p:cNvGraphicFramePr>
          <p:nvPr/>
        </p:nvGraphicFramePr>
        <p:xfrm>
          <a:off x="4211960" y="1196752"/>
          <a:ext cx="914400" cy="771525"/>
        </p:xfrm>
        <a:graphic>
          <a:graphicData uri="http://schemas.openxmlformats.org/presentationml/2006/ole">
            <p:oleObj spid="_x0000_s570377" name="Document" showAsIcon="1" r:id="rId4" imgW="914400" imgH="771480" progId="Word.Document.8">
              <p:embed/>
            </p:oleObj>
          </a:graphicData>
        </a:graphic>
      </p:graphicFrame>
      <p:graphicFrame>
        <p:nvGraphicFramePr>
          <p:cNvPr id="14" name="13 Objeto"/>
          <p:cNvGraphicFramePr>
            <a:graphicFrameLocks noChangeAspect="1"/>
          </p:cNvGraphicFramePr>
          <p:nvPr/>
        </p:nvGraphicFramePr>
        <p:xfrm>
          <a:off x="5220072" y="1196752"/>
          <a:ext cx="914400" cy="771525"/>
        </p:xfrm>
        <a:graphic>
          <a:graphicData uri="http://schemas.openxmlformats.org/presentationml/2006/ole">
            <p:oleObj spid="_x0000_s570378" name="Document" showAsIcon="1" r:id="rId5" imgW="914400" imgH="771480" progId="Word.Document.8">
              <p:embed/>
            </p:oleObj>
          </a:graphicData>
        </a:graphic>
      </p:graphicFrame>
      <p:graphicFrame>
        <p:nvGraphicFramePr>
          <p:cNvPr id="15" name="14 Objeto"/>
          <p:cNvGraphicFramePr>
            <a:graphicFrameLocks noChangeAspect="1"/>
          </p:cNvGraphicFramePr>
          <p:nvPr/>
        </p:nvGraphicFramePr>
        <p:xfrm>
          <a:off x="7546032" y="1772816"/>
          <a:ext cx="914400" cy="771525"/>
        </p:xfrm>
        <a:graphic>
          <a:graphicData uri="http://schemas.openxmlformats.org/presentationml/2006/ole">
            <p:oleObj spid="_x0000_s570379" name="Document" showAsIcon="1" r:id="rId6" imgW="914400" imgH="771480" progId="Word.Document.8">
              <p:embed/>
            </p:oleObj>
          </a:graphicData>
        </a:graphic>
      </p:graphicFrame>
      <p:graphicFrame>
        <p:nvGraphicFramePr>
          <p:cNvPr id="16" name="15 Objeto"/>
          <p:cNvGraphicFramePr>
            <a:graphicFrameLocks noChangeAspect="1"/>
          </p:cNvGraphicFramePr>
          <p:nvPr/>
        </p:nvGraphicFramePr>
        <p:xfrm>
          <a:off x="7546032" y="2636912"/>
          <a:ext cx="914400" cy="771525"/>
        </p:xfrm>
        <a:graphic>
          <a:graphicData uri="http://schemas.openxmlformats.org/presentationml/2006/ole">
            <p:oleObj spid="_x0000_s570380" name="Document" showAsIcon="1" r:id="rId7" imgW="914400" imgH="771480" progId="Word.Document.8">
              <p:embed/>
            </p:oleObj>
          </a:graphicData>
        </a:graphic>
      </p:graphicFrame>
      <p:graphicFrame>
        <p:nvGraphicFramePr>
          <p:cNvPr id="17" name="16 Objeto"/>
          <p:cNvGraphicFramePr>
            <a:graphicFrameLocks noChangeAspect="1"/>
          </p:cNvGraphicFramePr>
          <p:nvPr/>
        </p:nvGraphicFramePr>
        <p:xfrm>
          <a:off x="7596336" y="3521571"/>
          <a:ext cx="914400" cy="771525"/>
        </p:xfrm>
        <a:graphic>
          <a:graphicData uri="http://schemas.openxmlformats.org/presentationml/2006/ole">
            <p:oleObj spid="_x0000_s570381" name="Document" showAsIcon="1" r:id="rId8" imgW="914400" imgH="771480" progId="Word.Document.8">
              <p:embed/>
            </p:oleObj>
          </a:graphicData>
        </a:graphic>
      </p:graphicFrame>
      <p:graphicFrame>
        <p:nvGraphicFramePr>
          <p:cNvPr id="18" name="17 Objeto"/>
          <p:cNvGraphicFramePr>
            <a:graphicFrameLocks noChangeAspect="1"/>
          </p:cNvGraphicFramePr>
          <p:nvPr/>
        </p:nvGraphicFramePr>
        <p:xfrm>
          <a:off x="7596336" y="4509120"/>
          <a:ext cx="914400" cy="771525"/>
        </p:xfrm>
        <a:graphic>
          <a:graphicData uri="http://schemas.openxmlformats.org/presentationml/2006/ole">
            <p:oleObj spid="_x0000_s570382" name="Document" showAsIcon="1" r:id="rId9" imgW="914400" imgH="771480" progId="Word.Document.12">
              <p:embed/>
            </p:oleObj>
          </a:graphicData>
        </a:graphic>
      </p:graphicFrame>
      <p:graphicFrame>
        <p:nvGraphicFramePr>
          <p:cNvPr id="19" name="18 Objeto"/>
          <p:cNvGraphicFramePr>
            <a:graphicFrameLocks noChangeAspect="1"/>
          </p:cNvGraphicFramePr>
          <p:nvPr/>
        </p:nvGraphicFramePr>
        <p:xfrm>
          <a:off x="5148064" y="5373216"/>
          <a:ext cx="914400" cy="771525"/>
        </p:xfrm>
        <a:graphic>
          <a:graphicData uri="http://schemas.openxmlformats.org/presentationml/2006/ole">
            <p:oleObj spid="_x0000_s570383" name="Document" showAsIcon="1" r:id="rId10" imgW="914400" imgH="771480" progId="Word.Document.8">
              <p:embed/>
            </p:oleObj>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ctrTitle"/>
          </p:nvPr>
        </p:nvSpPr>
        <p:spPr>
          <a:xfrm>
            <a:off x="400050" y="2265933"/>
            <a:ext cx="8466138" cy="1235075"/>
          </a:xfrm>
        </p:spPr>
        <p:txBody>
          <a:bodyPr/>
          <a:lstStyle/>
          <a:p>
            <a:pPr algn="ctr"/>
            <a:r>
              <a:rPr lang="fr-FR" sz="4400" dirty="0" smtClean="0">
                <a:ea typeface="MS PGothic" pitchFamily="34" charset="-128"/>
              </a:rPr>
              <a:t>L’apprentissage</a:t>
            </a:r>
            <a:endParaRPr lang="fr-FR" sz="4400" i="1" dirty="0">
              <a:ea typeface="MS PGothic" pitchFamily="34" charset="-128"/>
            </a:endParaRPr>
          </a:p>
        </p:txBody>
      </p:sp>
    </p:spTree>
  </p:cSld>
  <p:clrMapOvr>
    <a:masterClrMapping/>
  </p:clrMapOvr>
  <p:transition spd="slow"/>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fr-FR" dirty="0" smtClean="0"/>
              <a:t>Symbole chinois pour Apprentissage</a:t>
            </a:r>
            <a:endParaRPr lang="en-GB" dirty="0"/>
          </a:p>
        </p:txBody>
      </p:sp>
      <p:pic>
        <p:nvPicPr>
          <p:cNvPr id="15363" name="Picture 3" descr="chineselearning"/>
          <p:cNvPicPr>
            <a:picLocks noChangeAspect="1" noChangeArrowheads="1"/>
          </p:cNvPicPr>
          <p:nvPr/>
        </p:nvPicPr>
        <p:blipFill>
          <a:blip r:embed="rId2" cstate="print"/>
          <a:srcRect/>
          <a:stretch>
            <a:fillRect/>
          </a:stretch>
        </p:blipFill>
        <p:spPr bwMode="auto">
          <a:xfrm>
            <a:off x="3440113" y="1981200"/>
            <a:ext cx="2397125" cy="2743200"/>
          </a:xfrm>
          <a:prstGeom prst="rect">
            <a:avLst/>
          </a:prstGeom>
          <a:noFill/>
        </p:spPr>
      </p:pic>
      <p:sp>
        <p:nvSpPr>
          <p:cNvPr id="15364" name="Text Box 4"/>
          <p:cNvSpPr txBox="1">
            <a:spLocks noChangeArrowheads="1"/>
          </p:cNvSpPr>
          <p:nvPr/>
        </p:nvSpPr>
        <p:spPr bwMode="auto">
          <a:xfrm>
            <a:off x="1295400" y="5257800"/>
            <a:ext cx="6629400" cy="396875"/>
          </a:xfrm>
          <a:prstGeom prst="rect">
            <a:avLst/>
          </a:prstGeom>
          <a:noFill/>
          <a:ln w="12700">
            <a:noFill/>
            <a:miter lim="800000"/>
            <a:headEnd/>
            <a:tailEnd/>
          </a:ln>
          <a:effectLst/>
        </p:spPr>
        <p:txBody>
          <a:bodyPr>
            <a:spAutoFit/>
          </a:bodyPr>
          <a:lstStyle/>
          <a:p>
            <a:pPr defTabSz="762000" fontAlgn="base">
              <a:spcBef>
                <a:spcPct val="50000"/>
              </a:spcBef>
              <a:spcAft>
                <a:spcPct val="0"/>
              </a:spcAft>
            </a:pPr>
            <a:r>
              <a:rPr lang="en-GB" sz="2000" dirty="0">
                <a:solidFill>
                  <a:prstClr val="black"/>
                </a:solidFill>
                <a:latin typeface="Gill Sans MT" pitchFamily="34" charset="0"/>
                <a:ea typeface="MS PGothic" pitchFamily="34" charset="-128"/>
              </a:rPr>
              <a:t>Source: Peter </a:t>
            </a:r>
            <a:r>
              <a:rPr lang="en-GB" sz="2000" dirty="0" err="1">
                <a:solidFill>
                  <a:prstClr val="black"/>
                </a:solidFill>
                <a:latin typeface="Gill Sans MT" pitchFamily="34" charset="0"/>
                <a:ea typeface="MS PGothic" pitchFamily="34" charset="-128"/>
              </a:rPr>
              <a:t>Senge</a:t>
            </a:r>
            <a:r>
              <a:rPr lang="en-GB" sz="2000" dirty="0">
                <a:solidFill>
                  <a:prstClr val="black"/>
                </a:solidFill>
                <a:latin typeface="Gill Sans MT" pitchFamily="34" charset="0"/>
                <a:ea typeface="MS PGothic" pitchFamily="34" charset="-128"/>
              </a:rPr>
              <a:t>, “The Fifth Discipline </a:t>
            </a:r>
            <a:r>
              <a:rPr lang="en-GB" sz="2000" dirty="0" err="1">
                <a:solidFill>
                  <a:prstClr val="black"/>
                </a:solidFill>
                <a:latin typeface="Gill Sans MT" pitchFamily="34" charset="0"/>
                <a:ea typeface="MS PGothic" pitchFamily="34" charset="-128"/>
              </a:rPr>
              <a:t>Fieldbook</a:t>
            </a:r>
            <a:r>
              <a:rPr lang="en-GB" sz="2000" dirty="0">
                <a:solidFill>
                  <a:prstClr val="black"/>
                </a:solidFill>
                <a:latin typeface="Gill Sans MT" pitchFamily="34" charset="0"/>
                <a:ea typeface="MS PGothic" pitchFamily="34" charset="-128"/>
              </a:rPr>
              <a:t>”</a:t>
            </a:r>
            <a:endParaRPr lang="en-US" sz="2000" dirty="0">
              <a:solidFill>
                <a:prstClr val="black"/>
              </a:solidFill>
              <a:latin typeface="Gill Sans MT" pitchFamily="34" charset="0"/>
              <a:ea typeface="MS PGothic" pitchFamily="34" charset="-128"/>
            </a:endParaRPr>
          </a:p>
        </p:txBody>
      </p:sp>
      <p:sp>
        <p:nvSpPr>
          <p:cNvPr id="15365" name="Text Box 5"/>
          <p:cNvSpPr txBox="1">
            <a:spLocks noChangeArrowheads="1"/>
          </p:cNvSpPr>
          <p:nvPr/>
        </p:nvSpPr>
        <p:spPr bwMode="auto">
          <a:xfrm>
            <a:off x="2181225" y="3124200"/>
            <a:ext cx="942975" cy="396875"/>
          </a:xfrm>
          <a:prstGeom prst="rect">
            <a:avLst/>
          </a:prstGeom>
          <a:noFill/>
          <a:ln w="12700">
            <a:noFill/>
            <a:miter lim="800000"/>
            <a:headEnd/>
            <a:tailEnd/>
          </a:ln>
          <a:effectLst/>
        </p:spPr>
        <p:txBody>
          <a:bodyPr>
            <a:spAutoFit/>
          </a:bodyPr>
          <a:lstStyle/>
          <a:p>
            <a:pPr algn="ctr" defTabSz="762000" fontAlgn="base">
              <a:spcBef>
                <a:spcPct val="50000"/>
              </a:spcBef>
              <a:spcAft>
                <a:spcPct val="0"/>
              </a:spcAft>
            </a:pPr>
            <a:r>
              <a:rPr lang="en-GB" sz="2000" b="1" dirty="0" smtClean="0">
                <a:solidFill>
                  <a:prstClr val="black"/>
                </a:solidFill>
                <a:latin typeface="Gill Sans MT" pitchFamily="34" charset="0"/>
                <a:ea typeface="MS PGothic" pitchFamily="34" charset="-128"/>
              </a:rPr>
              <a:t>Etude</a:t>
            </a:r>
            <a:endParaRPr lang="en-US" sz="2000" dirty="0">
              <a:solidFill>
                <a:prstClr val="black"/>
              </a:solidFill>
              <a:latin typeface="Gill Sans MT" pitchFamily="34" charset="0"/>
              <a:ea typeface="MS PGothic" pitchFamily="34" charset="-128"/>
            </a:endParaRPr>
          </a:p>
        </p:txBody>
      </p:sp>
      <p:sp>
        <p:nvSpPr>
          <p:cNvPr id="15366" name="Text Box 6"/>
          <p:cNvSpPr txBox="1">
            <a:spLocks noChangeArrowheads="1"/>
          </p:cNvSpPr>
          <p:nvPr/>
        </p:nvSpPr>
        <p:spPr bwMode="auto">
          <a:xfrm>
            <a:off x="6189663" y="3124200"/>
            <a:ext cx="1334665" cy="400110"/>
          </a:xfrm>
          <a:prstGeom prst="rect">
            <a:avLst/>
          </a:prstGeom>
          <a:noFill/>
          <a:ln w="12700">
            <a:noFill/>
            <a:miter lim="800000"/>
            <a:headEnd/>
            <a:tailEnd/>
          </a:ln>
          <a:effectLst/>
        </p:spPr>
        <p:txBody>
          <a:bodyPr wrap="square">
            <a:spAutoFit/>
          </a:bodyPr>
          <a:lstStyle/>
          <a:p>
            <a:pPr algn="ctr" defTabSz="762000" fontAlgn="base">
              <a:spcBef>
                <a:spcPct val="50000"/>
              </a:spcBef>
              <a:spcAft>
                <a:spcPct val="0"/>
              </a:spcAft>
            </a:pPr>
            <a:r>
              <a:rPr lang="en-GB" sz="2000" b="1" dirty="0" err="1" smtClean="0">
                <a:solidFill>
                  <a:prstClr val="black"/>
                </a:solidFill>
                <a:latin typeface="Gill Sans MT" pitchFamily="34" charset="0"/>
                <a:ea typeface="MS PGothic" pitchFamily="34" charset="-128"/>
              </a:rPr>
              <a:t>Pratique</a:t>
            </a:r>
            <a:endParaRPr lang="en-US" sz="2000" dirty="0">
              <a:solidFill>
                <a:prstClr val="black"/>
              </a:solidFill>
              <a:latin typeface="Gill Sans MT" pitchFamily="34" charset="0"/>
              <a:ea typeface="MS PGothic" pitchFamily="34" charset="-128"/>
            </a:endParaRPr>
          </a:p>
        </p:txBody>
      </p:sp>
    </p:spTree>
    <p:extLst>
      <p:ext uri="{BB962C8B-B14F-4D97-AF65-F5344CB8AC3E}">
        <p14:creationId xmlns="" xmlns:p14="http://schemas.microsoft.com/office/powerpoint/2010/main" val="2323129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365"/>
                                        </p:tgtEl>
                                        <p:attrNameLst>
                                          <p:attrName>style.visibility</p:attrName>
                                        </p:attrNameLst>
                                      </p:cBhvr>
                                      <p:to>
                                        <p:strVal val="visible"/>
                                      </p:to>
                                    </p:set>
                                    <p:animEffect transition="in" filter="box(in)">
                                      <p:cBhvr>
                                        <p:cTn id="7" dur="500"/>
                                        <p:tgtEl>
                                          <p:spTgt spid="1536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536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53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p:bldP spid="15365" grpId="0"/>
      <p:bldP spid="15366"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solidFill>
            <a:srgbClr val="92D050"/>
          </a:solidFill>
        </p:spPr>
        <p:txBody>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kern="1200" dirty="0" smtClean="0">
                <a:solidFill>
                  <a:srgbClr val="009A4C"/>
                </a:solidFill>
                <a:latin typeface="+mn-lt"/>
              </a:rPr>
              <a:t>L’apprentissage... </a:t>
            </a:r>
          </a:p>
        </p:txBody>
      </p:sp>
      <p:pic>
        <p:nvPicPr>
          <p:cNvPr id="19459" name="Picture 2"/>
          <p:cNvPicPr>
            <a:picLocks noChangeAspect="1" noChangeArrowheads="1"/>
          </p:cNvPicPr>
          <p:nvPr/>
        </p:nvPicPr>
        <p:blipFill>
          <a:blip r:embed="rId3" cstate="print"/>
          <a:srcRect/>
          <a:stretch>
            <a:fillRect/>
          </a:stretch>
        </p:blipFill>
        <p:spPr bwMode="auto">
          <a:xfrm>
            <a:off x="755650" y="908050"/>
            <a:ext cx="7416800" cy="5499100"/>
          </a:xfrm>
          <a:prstGeom prst="rect">
            <a:avLst/>
          </a:prstGeom>
          <a:noFill/>
          <a:ln w="9525">
            <a:noFill/>
            <a:miter lim="800000"/>
            <a:headEnd/>
            <a:tailEnd/>
          </a:ln>
        </p:spPr>
      </p:pic>
      <p:sp>
        <p:nvSpPr>
          <p:cNvPr id="19460" name="7 CuadroTexto"/>
          <p:cNvSpPr txBox="1">
            <a:spLocks noChangeArrowheads="1"/>
          </p:cNvSpPr>
          <p:nvPr/>
        </p:nvSpPr>
        <p:spPr bwMode="auto">
          <a:xfrm>
            <a:off x="1187450" y="2276475"/>
            <a:ext cx="1152525" cy="646113"/>
          </a:xfrm>
          <a:prstGeom prst="rect">
            <a:avLst/>
          </a:prstGeom>
          <a:solidFill>
            <a:schemeClr val="bg1"/>
          </a:solidFill>
          <a:ln w="9525">
            <a:noFill/>
            <a:miter lim="800000"/>
            <a:headEnd/>
            <a:tailEnd/>
          </a:ln>
        </p:spPr>
        <p:txBody>
          <a:bodyPr>
            <a:spAutoFit/>
          </a:bodyPr>
          <a:lstStyle/>
          <a:p>
            <a:endParaRPr lang="es-ES"/>
          </a:p>
          <a:p>
            <a:endParaRPr lang="es-ES"/>
          </a:p>
        </p:txBody>
      </p:sp>
      <p:sp>
        <p:nvSpPr>
          <p:cNvPr id="9" name="8 CuadroTexto"/>
          <p:cNvSpPr txBox="1">
            <a:spLocks noChangeArrowheads="1"/>
          </p:cNvSpPr>
          <p:nvPr/>
        </p:nvSpPr>
        <p:spPr bwMode="auto">
          <a:xfrm>
            <a:off x="4643438" y="1989138"/>
            <a:ext cx="649287" cy="338137"/>
          </a:xfrm>
          <a:prstGeom prst="rect">
            <a:avLst/>
          </a:prstGeom>
          <a:solidFill>
            <a:schemeClr val="accent1"/>
          </a:solidFill>
          <a:ln w="9525">
            <a:noFill/>
            <a:miter lim="800000"/>
            <a:headEnd/>
            <a:tailEnd/>
          </a:ln>
        </p:spPr>
        <p:txBody>
          <a:bodyPr>
            <a:spAutoFit/>
          </a:bodyPr>
          <a:lstStyle/>
          <a:p>
            <a:r>
              <a:rPr lang="fr-FR" sz="1600" b="1">
                <a:solidFill>
                  <a:schemeClr val="bg1"/>
                </a:solidFill>
              </a:rPr>
              <a:t>Lire</a:t>
            </a:r>
          </a:p>
        </p:txBody>
      </p:sp>
      <p:sp>
        <p:nvSpPr>
          <p:cNvPr id="10" name="9 CuadroTexto"/>
          <p:cNvSpPr txBox="1">
            <a:spLocks noChangeArrowheads="1"/>
          </p:cNvSpPr>
          <p:nvPr/>
        </p:nvSpPr>
        <p:spPr bwMode="auto">
          <a:xfrm>
            <a:off x="4795838" y="2482850"/>
            <a:ext cx="1071562" cy="339725"/>
          </a:xfrm>
          <a:prstGeom prst="rect">
            <a:avLst/>
          </a:prstGeom>
          <a:solidFill>
            <a:schemeClr val="accent1"/>
          </a:solidFill>
          <a:ln w="9525">
            <a:noFill/>
            <a:miter lim="800000"/>
            <a:headEnd/>
            <a:tailEnd/>
          </a:ln>
        </p:spPr>
        <p:txBody>
          <a:bodyPr>
            <a:spAutoFit/>
          </a:bodyPr>
          <a:lstStyle/>
          <a:p>
            <a:r>
              <a:rPr lang="fr-FR" sz="1600" b="1">
                <a:solidFill>
                  <a:schemeClr val="bg1"/>
                </a:solidFill>
              </a:rPr>
              <a:t>Entendre</a:t>
            </a:r>
          </a:p>
        </p:txBody>
      </p:sp>
      <p:sp>
        <p:nvSpPr>
          <p:cNvPr id="11" name="10 CuadroTexto"/>
          <p:cNvSpPr txBox="1">
            <a:spLocks noChangeArrowheads="1"/>
          </p:cNvSpPr>
          <p:nvPr/>
        </p:nvSpPr>
        <p:spPr bwMode="auto">
          <a:xfrm>
            <a:off x="5229225" y="3090863"/>
            <a:ext cx="1214438" cy="338137"/>
          </a:xfrm>
          <a:prstGeom prst="rect">
            <a:avLst/>
          </a:prstGeom>
          <a:solidFill>
            <a:schemeClr val="accent1"/>
          </a:solidFill>
          <a:ln w="9525">
            <a:noFill/>
            <a:miter lim="800000"/>
            <a:headEnd/>
            <a:tailEnd/>
          </a:ln>
        </p:spPr>
        <p:txBody>
          <a:bodyPr>
            <a:spAutoFit/>
          </a:bodyPr>
          <a:lstStyle/>
          <a:p>
            <a:r>
              <a:rPr lang="fr-FR" sz="1600" b="1" dirty="0" smtClean="0">
                <a:solidFill>
                  <a:schemeClr val="bg1"/>
                </a:solidFill>
              </a:rPr>
              <a:t>Voire</a:t>
            </a:r>
            <a:endParaRPr lang="fr-FR" sz="1600" b="1" dirty="0">
              <a:solidFill>
                <a:schemeClr val="bg1"/>
              </a:solidFill>
            </a:endParaRPr>
          </a:p>
        </p:txBody>
      </p:sp>
      <p:sp>
        <p:nvSpPr>
          <p:cNvPr id="12" name="11 CuadroTexto"/>
          <p:cNvSpPr txBox="1">
            <a:spLocks noChangeArrowheads="1"/>
          </p:cNvSpPr>
          <p:nvPr/>
        </p:nvSpPr>
        <p:spPr bwMode="auto">
          <a:xfrm>
            <a:off x="5661024" y="3667125"/>
            <a:ext cx="2007319" cy="338554"/>
          </a:xfrm>
          <a:prstGeom prst="rect">
            <a:avLst/>
          </a:prstGeom>
          <a:solidFill>
            <a:schemeClr val="accent1"/>
          </a:solidFill>
          <a:ln w="9525">
            <a:noFill/>
            <a:miter lim="800000"/>
            <a:headEnd/>
            <a:tailEnd/>
          </a:ln>
        </p:spPr>
        <p:txBody>
          <a:bodyPr wrap="square">
            <a:spAutoFit/>
          </a:bodyPr>
          <a:lstStyle/>
          <a:p>
            <a:r>
              <a:rPr lang="fr-FR" sz="1600" b="1" dirty="0">
                <a:solidFill>
                  <a:schemeClr val="bg1"/>
                </a:solidFill>
              </a:rPr>
              <a:t>Entendre et </a:t>
            </a:r>
            <a:r>
              <a:rPr lang="fr-FR" sz="1600" b="1" dirty="0" smtClean="0">
                <a:solidFill>
                  <a:schemeClr val="bg1"/>
                </a:solidFill>
              </a:rPr>
              <a:t>Voire</a:t>
            </a:r>
            <a:endParaRPr lang="fr-FR" sz="1600" b="1" dirty="0">
              <a:solidFill>
                <a:schemeClr val="bg1"/>
              </a:solidFill>
            </a:endParaRPr>
          </a:p>
        </p:txBody>
      </p:sp>
      <p:sp>
        <p:nvSpPr>
          <p:cNvPr id="13" name="12 CuadroTexto"/>
          <p:cNvSpPr txBox="1">
            <a:spLocks noChangeArrowheads="1"/>
          </p:cNvSpPr>
          <p:nvPr/>
        </p:nvSpPr>
        <p:spPr bwMode="auto">
          <a:xfrm>
            <a:off x="6164263" y="4241800"/>
            <a:ext cx="1792287" cy="339725"/>
          </a:xfrm>
          <a:prstGeom prst="rect">
            <a:avLst/>
          </a:prstGeom>
          <a:solidFill>
            <a:schemeClr val="accent1"/>
          </a:solidFill>
          <a:ln w="9525">
            <a:noFill/>
            <a:miter lim="800000"/>
            <a:headEnd/>
            <a:tailEnd/>
          </a:ln>
        </p:spPr>
        <p:txBody>
          <a:bodyPr>
            <a:spAutoFit/>
          </a:bodyPr>
          <a:lstStyle/>
          <a:p>
            <a:r>
              <a:rPr lang="fr-FR" sz="1600" b="1" dirty="0">
                <a:solidFill>
                  <a:schemeClr val="bg1"/>
                </a:solidFill>
              </a:rPr>
              <a:t>Dire</a:t>
            </a:r>
          </a:p>
        </p:txBody>
      </p:sp>
      <p:sp>
        <p:nvSpPr>
          <p:cNvPr id="14" name="13 CuadroTexto"/>
          <p:cNvSpPr txBox="1">
            <a:spLocks noChangeArrowheads="1"/>
          </p:cNvSpPr>
          <p:nvPr/>
        </p:nvSpPr>
        <p:spPr bwMode="auto">
          <a:xfrm>
            <a:off x="6884988" y="4746625"/>
            <a:ext cx="1790700" cy="338138"/>
          </a:xfrm>
          <a:prstGeom prst="rect">
            <a:avLst/>
          </a:prstGeom>
          <a:solidFill>
            <a:schemeClr val="accent1"/>
          </a:solidFill>
          <a:ln w="9525">
            <a:noFill/>
            <a:miter lim="800000"/>
            <a:headEnd/>
            <a:tailEnd/>
          </a:ln>
        </p:spPr>
        <p:txBody>
          <a:bodyPr>
            <a:spAutoFit/>
          </a:bodyPr>
          <a:lstStyle/>
          <a:p>
            <a:r>
              <a:rPr lang="fr-FR" sz="1600" b="1">
                <a:solidFill>
                  <a:schemeClr val="bg1"/>
                </a:solidFill>
              </a:rPr>
              <a:t>Pratiquer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3" cstate="print"/>
          <a:srcRect/>
          <a:stretch>
            <a:fillRect/>
          </a:stretch>
        </p:blipFill>
        <p:spPr bwMode="auto">
          <a:xfrm>
            <a:off x="0" y="327025"/>
            <a:ext cx="9144000" cy="6056313"/>
          </a:xfrm>
          <a:prstGeom prst="rect">
            <a:avLst/>
          </a:prstGeom>
          <a:noFill/>
          <a:ln w="9525">
            <a:noFill/>
            <a:miter lim="800000"/>
            <a:headEnd/>
            <a:tailEnd/>
          </a:ln>
        </p:spPr>
      </p:pic>
      <p:sp>
        <p:nvSpPr>
          <p:cNvPr id="19459" name="Text Box 3"/>
          <p:cNvSpPr txBox="1">
            <a:spLocks noChangeArrowheads="1"/>
          </p:cNvSpPr>
          <p:nvPr/>
        </p:nvSpPr>
        <p:spPr bwMode="auto">
          <a:xfrm>
            <a:off x="4230688" y="1538288"/>
            <a:ext cx="3725688" cy="1016000"/>
          </a:xfrm>
          <a:prstGeom prst="rect">
            <a:avLst/>
          </a:prstGeom>
          <a:noFill/>
          <a:ln w="12700">
            <a:noFill/>
            <a:prstDash val="dash"/>
            <a:miter lim="800000"/>
            <a:headEnd/>
            <a:tailEnd/>
          </a:ln>
        </p:spPr>
        <p:txBody>
          <a:bodyPr/>
          <a:lstStyle/>
          <a:p>
            <a:pPr algn="ctr" fontAlgn="base">
              <a:spcBef>
                <a:spcPct val="0"/>
              </a:spcBef>
              <a:spcAft>
                <a:spcPts val="1000"/>
              </a:spcAft>
            </a:pPr>
            <a:r>
              <a:rPr lang="en-GB" altLang="nl-NL" sz="2400" b="1" dirty="0" smtClean="0">
                <a:solidFill>
                  <a:srgbClr val="FFFFFF"/>
                </a:solidFill>
                <a:latin typeface="Comic Sans MS" pitchFamily="66" charset="0"/>
                <a:ea typeface="ＭＳ Ｐゴシック" pitchFamily="34" charset="-128"/>
              </a:rPr>
              <a:t>Information de </a:t>
            </a:r>
            <a:r>
              <a:rPr lang="en-GB" altLang="nl-NL" sz="2400" b="1" dirty="0" err="1" smtClean="0">
                <a:solidFill>
                  <a:srgbClr val="FFFFFF"/>
                </a:solidFill>
                <a:latin typeface="Comic Sans MS" pitchFamily="66" charset="0"/>
                <a:ea typeface="ＭＳ Ｐゴシック" pitchFamily="34" charset="-128"/>
              </a:rPr>
              <a:t>suivi</a:t>
            </a:r>
            <a:endParaRPr lang="en-GB" altLang="nl-NL" sz="2400" b="1" dirty="0" smtClean="0">
              <a:solidFill>
                <a:srgbClr val="FFFFFF"/>
              </a:solidFill>
              <a:latin typeface="Comic Sans MS" pitchFamily="66" charset="0"/>
              <a:ea typeface="ＭＳ Ｐゴシック" pitchFamily="34" charset="-128"/>
            </a:endParaRPr>
          </a:p>
          <a:p>
            <a:pPr algn="ctr" fontAlgn="base">
              <a:spcBef>
                <a:spcPct val="0"/>
              </a:spcBef>
              <a:spcAft>
                <a:spcPts val="1000"/>
              </a:spcAft>
            </a:pPr>
            <a:r>
              <a:rPr lang="en-GB" altLang="nl-NL" sz="2400" b="1" dirty="0" smtClean="0">
                <a:solidFill>
                  <a:srgbClr val="FFFFFF"/>
                </a:solidFill>
                <a:latin typeface="Comic Sans MS" pitchFamily="66" charset="0"/>
                <a:ea typeface="ＭＳ Ｐゴシック" pitchFamily="34" charset="-128"/>
              </a:rPr>
              <a:t>+Analyse</a:t>
            </a:r>
          </a:p>
          <a:p>
            <a:pPr algn="ctr" fontAlgn="base">
              <a:spcBef>
                <a:spcPct val="0"/>
              </a:spcBef>
              <a:spcAft>
                <a:spcPts val="1000"/>
              </a:spcAft>
            </a:pPr>
            <a:r>
              <a:rPr lang="en-GB" altLang="nl-NL" sz="2400" b="1" dirty="0" smtClean="0">
                <a:solidFill>
                  <a:srgbClr val="FFFFFF"/>
                </a:solidFill>
                <a:latin typeface="Comic Sans MS" pitchFamily="66" charset="0"/>
                <a:ea typeface="ＭＳ Ｐゴシック" pitchFamily="34" charset="-128"/>
              </a:rPr>
              <a:t>+ Discussion de </a:t>
            </a:r>
            <a:r>
              <a:rPr lang="en-GB" altLang="nl-NL" sz="2400" b="1" dirty="0" err="1" smtClean="0">
                <a:solidFill>
                  <a:srgbClr val="FFFFFF"/>
                </a:solidFill>
                <a:latin typeface="Comic Sans MS" pitchFamily="66" charset="0"/>
                <a:ea typeface="ＭＳ Ｐゴシック" pitchFamily="34" charset="-128"/>
              </a:rPr>
              <a:t>groupe</a:t>
            </a:r>
            <a:endParaRPr lang="en-GB" altLang="nl-NL" sz="2400" b="1" dirty="0" smtClean="0">
              <a:solidFill>
                <a:srgbClr val="FFFFFF"/>
              </a:solidFill>
              <a:latin typeface="Comic Sans MS" pitchFamily="66" charset="0"/>
              <a:ea typeface="ＭＳ Ｐゴシック" pitchFamily="34" charset="-128"/>
            </a:endParaRPr>
          </a:p>
          <a:p>
            <a:pPr algn="ctr" fontAlgn="base">
              <a:spcBef>
                <a:spcPct val="0"/>
              </a:spcBef>
              <a:spcAft>
                <a:spcPts val="1000"/>
              </a:spcAft>
            </a:pPr>
            <a:endParaRPr lang="en-GB" altLang="nl-NL" sz="2000" b="1" dirty="0" smtClean="0">
              <a:solidFill>
                <a:srgbClr val="FFFFFF"/>
              </a:solidFill>
              <a:latin typeface="Comic Sans MS" pitchFamily="66" charset="0"/>
              <a:ea typeface="ＭＳ Ｐゴシック" pitchFamily="34" charset="-128"/>
            </a:endParaRPr>
          </a:p>
          <a:p>
            <a:pPr algn="ctr" fontAlgn="base">
              <a:spcBef>
                <a:spcPct val="0"/>
              </a:spcBef>
              <a:spcAft>
                <a:spcPts val="1000"/>
              </a:spcAft>
            </a:pPr>
            <a:endParaRPr lang="en-GB" altLang="nl-NL" sz="2000" b="1" dirty="0" smtClean="0">
              <a:solidFill>
                <a:srgbClr val="FFFFFF"/>
              </a:solidFill>
              <a:latin typeface="Comic Sans MS" pitchFamily="66" charset="0"/>
              <a:ea typeface="ＭＳ Ｐゴシック" pitchFamily="34" charset="-128"/>
            </a:endParaRPr>
          </a:p>
          <a:p>
            <a:pPr fontAlgn="base">
              <a:spcBef>
                <a:spcPct val="0"/>
              </a:spcBef>
              <a:spcAft>
                <a:spcPct val="0"/>
              </a:spcAft>
            </a:pPr>
            <a:endParaRPr lang="en-US" altLang="nl-NL" sz="2000" dirty="0" smtClean="0">
              <a:solidFill>
                <a:srgbClr val="000000"/>
              </a:solidFill>
              <a:ea typeface="ＭＳ Ｐゴシック" pitchFamily="34" charset="-128"/>
            </a:endParaRPr>
          </a:p>
        </p:txBody>
      </p:sp>
      <p:grpSp>
        <p:nvGrpSpPr>
          <p:cNvPr id="2" name="Group 4"/>
          <p:cNvGrpSpPr>
            <a:grpSpLocks/>
          </p:cNvGrpSpPr>
          <p:nvPr/>
        </p:nvGrpSpPr>
        <p:grpSpPr bwMode="auto">
          <a:xfrm>
            <a:off x="3394075" y="3408363"/>
            <a:ext cx="5354081" cy="766762"/>
            <a:chOff x="1846" y="8295"/>
            <a:chExt cx="6912" cy="921"/>
          </a:xfrm>
        </p:grpSpPr>
        <p:sp>
          <p:nvSpPr>
            <p:cNvPr id="19463" name="Text Box 5"/>
            <p:cNvSpPr txBox="1">
              <a:spLocks noChangeArrowheads="1"/>
            </p:cNvSpPr>
            <p:nvPr/>
          </p:nvSpPr>
          <p:spPr bwMode="auto">
            <a:xfrm>
              <a:off x="1846" y="8326"/>
              <a:ext cx="2636" cy="880"/>
            </a:xfrm>
            <a:prstGeom prst="rect">
              <a:avLst/>
            </a:prstGeom>
            <a:noFill/>
            <a:ln w="12700">
              <a:noFill/>
              <a:prstDash val="dash"/>
              <a:miter lim="800000"/>
              <a:headEnd/>
              <a:tailEnd/>
            </a:ln>
          </p:spPr>
          <p:txBody>
            <a:bodyPr/>
            <a:lstStyle/>
            <a:p>
              <a:pPr algn="ctr" fontAlgn="base">
                <a:spcBef>
                  <a:spcPct val="0"/>
                </a:spcBef>
                <a:spcAft>
                  <a:spcPts val="1000"/>
                </a:spcAft>
              </a:pPr>
              <a:r>
                <a:rPr lang="fr-FR" altLang="nl-NL" sz="2000" b="1" dirty="0" smtClean="0">
                  <a:solidFill>
                    <a:srgbClr val="FFFFFF"/>
                  </a:solidFill>
                  <a:latin typeface="Comic Sans MS" pitchFamily="66" charset="0"/>
                  <a:ea typeface="ＭＳ Ｐゴシック" pitchFamily="34" charset="-128"/>
                </a:rPr>
                <a:t>meilleure compréhension</a:t>
              </a:r>
              <a:endParaRPr lang="en-GB" altLang="nl-NL" sz="2000" b="1" dirty="0" smtClean="0">
                <a:solidFill>
                  <a:srgbClr val="FFFFFF"/>
                </a:solidFill>
                <a:latin typeface="Comic Sans MS" pitchFamily="66" charset="0"/>
                <a:ea typeface="ＭＳ Ｐゴシック" pitchFamily="34" charset="-128"/>
              </a:endParaRPr>
            </a:p>
            <a:p>
              <a:pPr algn="ctr" fontAlgn="base">
                <a:spcBef>
                  <a:spcPct val="0"/>
                </a:spcBef>
                <a:spcAft>
                  <a:spcPts val="1000"/>
                </a:spcAft>
              </a:pPr>
              <a:endParaRPr lang="en-GB" altLang="nl-NL" sz="2000" b="1" dirty="0" smtClean="0">
                <a:solidFill>
                  <a:srgbClr val="FFFFFF"/>
                </a:solidFill>
                <a:latin typeface="Comic Sans MS" pitchFamily="66" charset="0"/>
                <a:ea typeface="ＭＳ Ｐゴシック" pitchFamily="34" charset="-128"/>
              </a:endParaRPr>
            </a:p>
            <a:p>
              <a:pPr fontAlgn="base">
                <a:spcBef>
                  <a:spcPct val="0"/>
                </a:spcBef>
                <a:spcAft>
                  <a:spcPct val="0"/>
                </a:spcAft>
              </a:pPr>
              <a:endParaRPr lang="en-US" altLang="nl-NL" sz="2000" dirty="0" smtClean="0">
                <a:solidFill>
                  <a:srgbClr val="000000"/>
                </a:solidFill>
                <a:ea typeface="ＭＳ Ｐゴシック" pitchFamily="34" charset="-128"/>
              </a:endParaRPr>
            </a:p>
          </p:txBody>
        </p:sp>
        <p:sp>
          <p:nvSpPr>
            <p:cNvPr id="19464" name="Text Box 6"/>
            <p:cNvSpPr txBox="1">
              <a:spLocks noChangeArrowheads="1"/>
            </p:cNvSpPr>
            <p:nvPr/>
          </p:nvSpPr>
          <p:spPr bwMode="auto">
            <a:xfrm>
              <a:off x="4203" y="8295"/>
              <a:ext cx="2105" cy="880"/>
            </a:xfrm>
            <a:prstGeom prst="rect">
              <a:avLst/>
            </a:prstGeom>
            <a:noFill/>
            <a:ln w="12700">
              <a:noFill/>
              <a:prstDash val="dash"/>
              <a:miter lim="800000"/>
              <a:headEnd/>
              <a:tailEnd/>
            </a:ln>
          </p:spPr>
          <p:txBody>
            <a:bodyPr/>
            <a:lstStyle/>
            <a:p>
              <a:pPr algn="ctr" fontAlgn="base">
                <a:spcBef>
                  <a:spcPct val="0"/>
                </a:spcBef>
                <a:spcAft>
                  <a:spcPts val="1000"/>
                </a:spcAft>
              </a:pPr>
              <a:r>
                <a:rPr lang="en-GB" altLang="nl-NL" sz="2000" b="1" dirty="0" smtClean="0">
                  <a:solidFill>
                    <a:srgbClr val="FFFFFF"/>
                  </a:solidFill>
                  <a:latin typeface="Comic Sans MS" pitchFamily="66" charset="0"/>
                  <a:ea typeface="ＭＳ Ｐゴシック" pitchFamily="34" charset="-128"/>
                </a:rPr>
                <a:t>actions et </a:t>
              </a:r>
              <a:r>
                <a:rPr lang="en-GB" altLang="nl-NL" sz="2000" b="1" dirty="0" err="1" smtClean="0">
                  <a:solidFill>
                    <a:srgbClr val="FFFFFF"/>
                  </a:solidFill>
                  <a:latin typeface="Comic Sans MS" pitchFamily="66" charset="0"/>
                  <a:ea typeface="ＭＳ Ｐゴシック" pitchFamily="34" charset="-128"/>
                </a:rPr>
                <a:t>décisions</a:t>
              </a:r>
              <a:r>
                <a:rPr lang="en-GB" altLang="nl-NL" sz="2000" b="1" dirty="0" smtClean="0">
                  <a:solidFill>
                    <a:srgbClr val="FFFFFF"/>
                  </a:solidFill>
                  <a:latin typeface="Comic Sans MS" pitchFamily="66" charset="0"/>
                  <a:ea typeface="ＭＳ Ｐゴシック" pitchFamily="34" charset="-128"/>
                </a:rPr>
                <a:t> </a:t>
              </a:r>
              <a:r>
                <a:rPr lang="en-GB" altLang="nl-NL" sz="2000" b="1" dirty="0" err="1" smtClean="0">
                  <a:solidFill>
                    <a:srgbClr val="FFFFFF"/>
                  </a:solidFill>
                  <a:latin typeface="Comic Sans MS" pitchFamily="66" charset="0"/>
                  <a:ea typeface="ＭＳ Ｐゴシック" pitchFamily="34" charset="-128"/>
                </a:rPr>
                <a:t>informées</a:t>
              </a:r>
              <a:endParaRPr lang="en-GB" altLang="nl-NL" sz="2000" b="1" dirty="0" smtClean="0">
                <a:solidFill>
                  <a:srgbClr val="FFFFFF"/>
                </a:solidFill>
                <a:latin typeface="Comic Sans MS" pitchFamily="66" charset="0"/>
                <a:ea typeface="ＭＳ Ｐゴシック" pitchFamily="34" charset="-128"/>
              </a:endParaRPr>
            </a:p>
            <a:p>
              <a:pPr algn="ctr" fontAlgn="base">
                <a:spcBef>
                  <a:spcPct val="0"/>
                </a:spcBef>
                <a:spcAft>
                  <a:spcPts val="1000"/>
                </a:spcAft>
              </a:pPr>
              <a:endParaRPr lang="en-GB" altLang="nl-NL" sz="2000" b="1" dirty="0" smtClean="0">
                <a:solidFill>
                  <a:srgbClr val="FFFFFF"/>
                </a:solidFill>
                <a:latin typeface="Comic Sans MS" pitchFamily="66" charset="0"/>
                <a:ea typeface="ＭＳ Ｐゴシック" pitchFamily="34" charset="-128"/>
              </a:endParaRPr>
            </a:p>
            <a:p>
              <a:pPr algn="ctr" fontAlgn="base">
                <a:spcBef>
                  <a:spcPct val="0"/>
                </a:spcBef>
                <a:spcAft>
                  <a:spcPts val="1000"/>
                </a:spcAft>
              </a:pPr>
              <a:endParaRPr lang="en-GB" altLang="nl-NL" sz="2000" b="1" dirty="0" smtClean="0">
                <a:solidFill>
                  <a:srgbClr val="FFFFFF"/>
                </a:solidFill>
                <a:latin typeface="Comic Sans MS" pitchFamily="66" charset="0"/>
                <a:ea typeface="ＭＳ Ｐゴシック" pitchFamily="34" charset="-128"/>
              </a:endParaRPr>
            </a:p>
            <a:p>
              <a:pPr fontAlgn="base">
                <a:spcBef>
                  <a:spcPct val="0"/>
                </a:spcBef>
                <a:spcAft>
                  <a:spcPct val="0"/>
                </a:spcAft>
              </a:pPr>
              <a:endParaRPr lang="en-US" altLang="nl-NL" sz="2000" dirty="0" smtClean="0">
                <a:solidFill>
                  <a:srgbClr val="000000"/>
                </a:solidFill>
                <a:ea typeface="ＭＳ Ｐゴシック" pitchFamily="34" charset="-128"/>
              </a:endParaRPr>
            </a:p>
          </p:txBody>
        </p:sp>
        <p:sp>
          <p:nvSpPr>
            <p:cNvPr id="19465" name="Text Box 7"/>
            <p:cNvSpPr txBox="1">
              <a:spLocks noChangeArrowheads="1"/>
            </p:cNvSpPr>
            <p:nvPr/>
          </p:nvSpPr>
          <p:spPr bwMode="auto">
            <a:xfrm>
              <a:off x="6248" y="8336"/>
              <a:ext cx="2510" cy="880"/>
            </a:xfrm>
            <a:prstGeom prst="rect">
              <a:avLst/>
            </a:prstGeom>
            <a:noFill/>
            <a:ln w="12700">
              <a:noFill/>
              <a:prstDash val="dash"/>
              <a:miter lim="800000"/>
              <a:headEnd/>
              <a:tailEnd/>
            </a:ln>
          </p:spPr>
          <p:txBody>
            <a:bodyPr/>
            <a:lstStyle/>
            <a:p>
              <a:pPr algn="ctr" fontAlgn="base">
                <a:spcBef>
                  <a:spcPct val="0"/>
                </a:spcBef>
                <a:spcAft>
                  <a:spcPts val="1000"/>
                </a:spcAft>
              </a:pPr>
              <a:r>
                <a:rPr lang="en-GB" altLang="nl-NL" sz="2000" b="1" dirty="0" err="1" smtClean="0">
                  <a:solidFill>
                    <a:srgbClr val="FFFFFF"/>
                  </a:solidFill>
                  <a:latin typeface="Comic Sans MS" pitchFamily="66" charset="0"/>
                  <a:ea typeface="ＭＳ Ｐゴシック" pitchFamily="34" charset="-128"/>
                </a:rPr>
                <a:t>Améliorer</a:t>
              </a:r>
              <a:r>
                <a:rPr lang="en-GB" altLang="nl-NL" sz="2000" b="1" dirty="0" smtClean="0">
                  <a:solidFill>
                    <a:srgbClr val="FFFFFF"/>
                  </a:solidFill>
                  <a:latin typeface="Comic Sans MS" pitchFamily="66" charset="0"/>
                  <a:ea typeface="ＭＳ Ｐゴシック" pitchFamily="34" charset="-128"/>
                </a:rPr>
                <a:t> la communication</a:t>
              </a:r>
            </a:p>
            <a:p>
              <a:pPr algn="ctr" fontAlgn="base">
                <a:spcBef>
                  <a:spcPct val="0"/>
                </a:spcBef>
                <a:spcAft>
                  <a:spcPts val="1000"/>
                </a:spcAft>
              </a:pPr>
              <a:endParaRPr lang="en-GB" altLang="nl-NL" sz="2000" b="1" dirty="0" smtClean="0">
                <a:solidFill>
                  <a:srgbClr val="FFFFFF"/>
                </a:solidFill>
                <a:latin typeface="Comic Sans MS" pitchFamily="66" charset="0"/>
                <a:ea typeface="ＭＳ Ｐゴシック" pitchFamily="34" charset="-128"/>
              </a:endParaRPr>
            </a:p>
            <a:p>
              <a:pPr fontAlgn="base">
                <a:spcBef>
                  <a:spcPct val="0"/>
                </a:spcBef>
                <a:spcAft>
                  <a:spcPct val="0"/>
                </a:spcAft>
              </a:pPr>
              <a:endParaRPr lang="en-US" altLang="nl-NL" sz="2000" dirty="0" smtClean="0">
                <a:solidFill>
                  <a:srgbClr val="000000"/>
                </a:solidFill>
                <a:ea typeface="ＭＳ Ｐゴシック" pitchFamily="34" charset="-128"/>
              </a:endParaRPr>
            </a:p>
          </p:txBody>
        </p:sp>
      </p:grpSp>
      <p:cxnSp>
        <p:nvCxnSpPr>
          <p:cNvPr id="19461" name="AutoShape 8"/>
          <p:cNvCxnSpPr>
            <a:cxnSpLocks noChangeShapeType="1"/>
          </p:cNvCxnSpPr>
          <p:nvPr/>
        </p:nvCxnSpPr>
        <p:spPr bwMode="auto">
          <a:xfrm>
            <a:off x="4132263" y="3132138"/>
            <a:ext cx="4140200" cy="1587"/>
          </a:xfrm>
          <a:prstGeom prst="straightConnector1">
            <a:avLst/>
          </a:prstGeom>
          <a:noFill/>
          <a:ln w="28575">
            <a:solidFill>
              <a:srgbClr val="FFFFFF"/>
            </a:solidFill>
            <a:round/>
            <a:headEnd/>
            <a:tailEnd/>
          </a:ln>
        </p:spPr>
      </p:cxnSp>
      <p:sp>
        <p:nvSpPr>
          <p:cNvPr id="19462" name="TextBox 12"/>
          <p:cNvSpPr txBox="1">
            <a:spLocks noChangeArrowheads="1"/>
          </p:cNvSpPr>
          <p:nvPr/>
        </p:nvSpPr>
        <p:spPr bwMode="auto">
          <a:xfrm>
            <a:off x="144016" y="414338"/>
            <a:ext cx="9252520" cy="646331"/>
          </a:xfrm>
          <a:prstGeom prst="rect">
            <a:avLst/>
          </a:prstGeom>
          <a:noFill/>
          <a:ln w="9525">
            <a:noFill/>
            <a:miter lim="800000"/>
            <a:headEnd/>
            <a:tailEnd/>
          </a:ln>
        </p:spPr>
        <p:txBody>
          <a:bodyPr wrap="square">
            <a:spAutoFit/>
          </a:bodyPr>
          <a:lstStyle/>
          <a:p>
            <a:pPr fontAlgn="base">
              <a:spcBef>
                <a:spcPct val="0"/>
              </a:spcBef>
              <a:spcAft>
                <a:spcPct val="0"/>
              </a:spcAft>
            </a:pPr>
            <a:r>
              <a:rPr lang="en-GB" altLang="nl-NL" sz="3600" dirty="0" err="1" smtClean="0">
                <a:solidFill>
                  <a:srgbClr val="FFFFFF"/>
                </a:solidFill>
                <a:latin typeface="Cooper Black" pitchFamily="18" charset="0"/>
                <a:ea typeface="ＭＳ Ｐゴシック" pitchFamily="34" charset="-128"/>
              </a:rPr>
              <a:t>L’apprentissage</a:t>
            </a:r>
            <a:r>
              <a:rPr lang="en-GB" altLang="nl-NL" sz="3600" dirty="0" smtClean="0">
                <a:solidFill>
                  <a:srgbClr val="FFFFFF"/>
                </a:solidFill>
                <a:latin typeface="Cooper Black" pitchFamily="18" charset="0"/>
                <a:ea typeface="ＭＳ Ｐゴシック" pitchFamily="34" charset="-128"/>
              </a:rPr>
              <a:t> </a:t>
            </a:r>
            <a:r>
              <a:rPr lang="en-GB" altLang="nl-NL" sz="3600" dirty="0" err="1" smtClean="0">
                <a:solidFill>
                  <a:srgbClr val="FFFFFF"/>
                </a:solidFill>
                <a:latin typeface="Cooper Black" pitchFamily="18" charset="0"/>
                <a:ea typeface="ＭＳ Ｐゴシック" pitchFamily="34" charset="-128"/>
              </a:rPr>
              <a:t>comme</a:t>
            </a:r>
            <a:r>
              <a:rPr lang="en-GB" altLang="nl-NL" sz="3600" dirty="0" smtClean="0">
                <a:solidFill>
                  <a:srgbClr val="FFFFFF"/>
                </a:solidFill>
                <a:latin typeface="Cooper Black" pitchFamily="18" charset="0"/>
                <a:ea typeface="ＭＳ Ｐゴシック" pitchFamily="34" charset="-128"/>
              </a:rPr>
              <a:t> </a:t>
            </a:r>
            <a:r>
              <a:rPr lang="en-GB" altLang="nl-NL" sz="3600" dirty="0" err="1" smtClean="0">
                <a:solidFill>
                  <a:srgbClr val="FFFFFF"/>
                </a:solidFill>
                <a:latin typeface="Cooper Black" pitchFamily="18" charset="0"/>
                <a:ea typeface="ＭＳ Ｐゴシック" pitchFamily="34" charset="-128"/>
              </a:rPr>
              <a:t>une</a:t>
            </a:r>
            <a:r>
              <a:rPr lang="en-GB" altLang="nl-NL" sz="3600" dirty="0" smtClean="0">
                <a:solidFill>
                  <a:srgbClr val="FFFFFF"/>
                </a:solidFill>
                <a:latin typeface="Cooper Black" pitchFamily="18" charset="0"/>
                <a:ea typeface="ＭＳ Ｐゴシック" pitchFamily="34" charset="-128"/>
              </a:rPr>
              <a:t> </a:t>
            </a:r>
            <a:r>
              <a:rPr lang="en-GB" altLang="nl-NL" sz="3600" dirty="0" err="1" smtClean="0">
                <a:solidFill>
                  <a:srgbClr val="FFFFFF"/>
                </a:solidFill>
                <a:latin typeface="Cooper Black" pitchFamily="18" charset="0"/>
                <a:ea typeface="ＭＳ Ｐゴシック" pitchFamily="34" charset="-128"/>
              </a:rPr>
              <a:t>équation</a:t>
            </a:r>
            <a:endParaRPr lang="en-GB" altLang="nl-NL" sz="3600" dirty="0" smtClean="0">
              <a:solidFill>
                <a:srgbClr val="FFFFFF"/>
              </a:solidFill>
              <a:latin typeface="Cooper Black" pitchFamily="18" charset="0"/>
              <a:ea typeface="ＭＳ Ｐゴシック" pitchFamily="34" charset="-128"/>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el 1"/>
          <p:cNvSpPr>
            <a:spLocks noGrp="1"/>
          </p:cNvSpPr>
          <p:nvPr>
            <p:ph type="title"/>
          </p:nvPr>
        </p:nvSpPr>
        <p:spPr/>
        <p:txBody>
          <a:bodyPr/>
          <a:lstStyle/>
          <a:p>
            <a:r>
              <a:rPr lang="nl-NL" altLang="nl-NL" dirty="0" err="1" smtClean="0">
                <a:ea typeface="ＭＳ Ｐゴシック" pitchFamily="34" charset="-128"/>
              </a:rPr>
              <a:t>Leçons</a:t>
            </a:r>
            <a:r>
              <a:rPr lang="nl-NL" altLang="nl-NL" dirty="0" smtClean="0">
                <a:ea typeface="ＭＳ Ｐゴシック" pitchFamily="34" charset="-128"/>
              </a:rPr>
              <a:t> </a:t>
            </a:r>
            <a:r>
              <a:rPr lang="nl-NL" altLang="nl-NL" dirty="0" err="1" smtClean="0">
                <a:ea typeface="ＭＳ Ｐゴシック" pitchFamily="34" charset="-128"/>
              </a:rPr>
              <a:t>apprises</a:t>
            </a:r>
            <a:r>
              <a:rPr lang="nl-NL" altLang="nl-NL" dirty="0" smtClean="0">
                <a:ea typeface="ＭＳ Ｐゴシック" pitchFamily="34" charset="-128"/>
              </a:rPr>
              <a:t>/ </a:t>
            </a:r>
            <a:r>
              <a:rPr lang="nl-NL" altLang="nl-NL" dirty="0" err="1" smtClean="0">
                <a:ea typeface="ＭＳ Ｐゴシック" pitchFamily="34" charset="-128"/>
              </a:rPr>
              <a:t>tirées</a:t>
            </a:r>
            <a:r>
              <a:rPr lang="nl-NL" altLang="nl-NL" dirty="0" smtClean="0">
                <a:ea typeface="ＭＳ Ｐゴシック" pitchFamily="34" charset="-128"/>
              </a:rPr>
              <a:t>?</a:t>
            </a:r>
          </a:p>
        </p:txBody>
      </p:sp>
      <p:sp>
        <p:nvSpPr>
          <p:cNvPr id="11268" name="Tijdelijke aanduiding voor inhoud 2"/>
          <p:cNvSpPr>
            <a:spLocks noGrp="1"/>
          </p:cNvSpPr>
          <p:nvPr>
            <p:ph idx="1"/>
          </p:nvPr>
        </p:nvSpPr>
        <p:spPr>
          <a:xfrm>
            <a:off x="395288" y="1412776"/>
            <a:ext cx="8229600" cy="4278312"/>
          </a:xfrm>
        </p:spPr>
        <p:txBody>
          <a:bodyPr/>
          <a:lstStyle/>
          <a:p>
            <a:endParaRPr lang="en-US" altLang="nl-NL" dirty="0" smtClean="0">
              <a:ea typeface="ＭＳ Ｐゴシック" pitchFamily="34" charset="-128"/>
            </a:endParaRPr>
          </a:p>
          <a:p>
            <a:pPr>
              <a:lnSpc>
                <a:spcPct val="150000"/>
              </a:lnSpc>
              <a:buNone/>
            </a:pPr>
            <a:r>
              <a:rPr lang="fr-FR" sz="2400" i="1" dirty="0" smtClean="0"/>
              <a:t>Une leçon apprise est une synthèse des connaissances ou de la compréhension qui résultent d’une expérience positive ou négative pouvant servir pour d’autres contextes et/ou reproductible. </a:t>
            </a:r>
          </a:p>
          <a:p>
            <a:pPr>
              <a:buNone/>
            </a:pPr>
            <a:endParaRPr lang="en-US" altLang="nl-NL"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cstate="print"/>
          <a:srcRect/>
          <a:stretch>
            <a:fillRect/>
          </a:stretch>
        </p:blipFill>
        <p:spPr bwMode="auto">
          <a:xfrm>
            <a:off x="494233" y="3662363"/>
            <a:ext cx="7750175" cy="2541587"/>
          </a:xfrm>
          <a:prstGeom prst="rect">
            <a:avLst/>
          </a:prstGeom>
          <a:noFill/>
          <a:ln w="9525">
            <a:noFill/>
            <a:round/>
            <a:headEnd/>
            <a:tailEnd/>
          </a:ln>
        </p:spPr>
      </p:pic>
      <p:sp>
        <p:nvSpPr>
          <p:cNvPr id="9" name="Text Box 3"/>
          <p:cNvSpPr txBox="1">
            <a:spLocks noChangeArrowheads="1"/>
          </p:cNvSpPr>
          <p:nvPr/>
        </p:nvSpPr>
        <p:spPr bwMode="auto">
          <a:xfrm>
            <a:off x="468313" y="1465957"/>
            <a:ext cx="8237537" cy="2107059"/>
          </a:xfrm>
          <a:prstGeom prst="rect">
            <a:avLst/>
          </a:prstGeom>
          <a:noFill/>
          <a:ln w="9525">
            <a:noFill/>
            <a:round/>
            <a:headEnd/>
            <a:tailEnd/>
          </a:ln>
        </p:spPr>
        <p:txBody>
          <a:bodyPr lIns="90000" tIns="46800" rIns="90000" bIns="46800"/>
          <a:lstStyle/>
          <a:p>
            <a:pPr marL="354013" indent="-354013" fontAlgn="base">
              <a:spcBef>
                <a:spcPts val="1063"/>
              </a:spcBef>
              <a:spcAft>
                <a:spcPts val="538"/>
              </a:spcAft>
              <a:buFont typeface="Times New Roman" pitchFamily="18" charset="0"/>
              <a:buAutoNum type="arabicParenR"/>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b="1" dirty="0" smtClean="0"/>
              <a:t>Familiariser les participants avec les principes et concepts de SEA&amp;R</a:t>
            </a:r>
            <a:r>
              <a:rPr lang="fr-FR" dirty="0" smtClean="0"/>
              <a:t> </a:t>
            </a:r>
          </a:p>
          <a:p>
            <a:pPr marL="354013" indent="-354013" fontAlgn="base">
              <a:spcBef>
                <a:spcPts val="1063"/>
              </a:spcBef>
              <a:spcAft>
                <a:spcPts val="538"/>
              </a:spcAft>
              <a:buFont typeface="Times New Roman" pitchFamily="18" charset="0"/>
              <a:buAutoNum type="arabicParenR"/>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b="1" dirty="0" smtClean="0"/>
              <a:t>Convenir les bases du système SEA&amp;R du projet</a:t>
            </a:r>
            <a:r>
              <a:rPr lang="fr-FR" dirty="0" smtClean="0"/>
              <a:t> </a:t>
            </a:r>
            <a:endParaRPr lang="fr-FR" b="1" dirty="0" smtClean="0">
              <a:solidFill>
                <a:srgbClr val="000000"/>
              </a:solidFill>
              <a:cs typeface="Times New Roman" pitchFamily="18" charset="0"/>
            </a:endParaRPr>
          </a:p>
          <a:p>
            <a:pPr marL="354013" indent="-354013" fontAlgn="base">
              <a:spcBef>
                <a:spcPts val="1063"/>
              </a:spcBef>
              <a:spcAft>
                <a:spcPts val="538"/>
              </a:spcAft>
              <a:buFont typeface="Times New Roman" pitchFamily="18" charset="0"/>
              <a:buAutoNum type="arabicParenR"/>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b="1" dirty="0" smtClean="0">
                <a:solidFill>
                  <a:srgbClr val="000000"/>
                </a:solidFill>
                <a:cs typeface="Times New Roman" pitchFamily="18" charset="0"/>
              </a:rPr>
              <a:t>Définir un plan de travail post-atelier avec des tâches et produits concrets, rôles et responsabilités et délais.  </a:t>
            </a:r>
          </a:p>
        </p:txBody>
      </p:sp>
      <p:sp>
        <p:nvSpPr>
          <p:cNvPr id="10" name="Titel 6"/>
          <p:cNvSpPr>
            <a:spLocks noGrp="1"/>
          </p:cNvSpPr>
          <p:nvPr>
            <p:ph type="title"/>
          </p:nvPr>
        </p:nvSpPr>
        <p:spPr>
          <a:xfrm>
            <a:off x="457200" y="274638"/>
            <a:ext cx="8229600" cy="719137"/>
          </a:xfrm>
        </p:spPr>
        <p:txBody>
          <a:bodyPr/>
          <a:lstStyle/>
          <a:p>
            <a:r>
              <a:rPr lang="fr-FR" dirty="0" smtClean="0">
                <a:ea typeface="ＭＳ Ｐゴシック" pitchFamily="34" charset="-128"/>
              </a:rPr>
              <a:t>Objectifs</a:t>
            </a:r>
            <a:r>
              <a:rPr lang="nl-NL" dirty="0" smtClean="0">
                <a:ea typeface="ＭＳ Ｐゴシック" pitchFamily="34" charset="-128"/>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el 1"/>
          <p:cNvSpPr>
            <a:spLocks noGrp="1"/>
          </p:cNvSpPr>
          <p:nvPr>
            <p:ph type="title"/>
          </p:nvPr>
        </p:nvSpPr>
        <p:spPr>
          <a:xfrm>
            <a:off x="457200" y="274638"/>
            <a:ext cx="8435975" cy="1143000"/>
          </a:xfrm>
        </p:spPr>
        <p:txBody>
          <a:bodyPr/>
          <a:lstStyle/>
          <a:p>
            <a:r>
              <a:rPr lang="nl-NL" altLang="nl-NL" dirty="0" err="1" smtClean="0">
                <a:ea typeface="ＭＳ Ｐゴシック" pitchFamily="34" charset="-128"/>
              </a:rPr>
              <a:t>L’apprentissage</a:t>
            </a:r>
            <a:r>
              <a:rPr lang="nl-NL" altLang="nl-NL" dirty="0" smtClean="0">
                <a:ea typeface="ＭＳ Ｐゴシック" pitchFamily="34" charset="-128"/>
              </a:rPr>
              <a:t>: </a:t>
            </a:r>
            <a:r>
              <a:rPr lang="nl-NL" altLang="nl-NL" dirty="0" err="1" smtClean="0">
                <a:ea typeface="ＭＳ Ｐゴシック" pitchFamily="34" charset="-128"/>
              </a:rPr>
              <a:t>pour</a:t>
            </a:r>
            <a:r>
              <a:rPr lang="nl-NL" altLang="nl-NL" dirty="0" smtClean="0">
                <a:ea typeface="ＭＳ Ｐゴシック" pitchFamily="34" charset="-128"/>
              </a:rPr>
              <a:t> </a:t>
            </a:r>
            <a:r>
              <a:rPr lang="nl-NL" altLang="nl-NL" dirty="0" err="1" smtClean="0">
                <a:ea typeface="ＭＳ Ｐゴシック" pitchFamily="34" charset="-128"/>
              </a:rPr>
              <a:t>quoi</a:t>
            </a:r>
            <a:r>
              <a:rPr lang="nl-NL" altLang="nl-NL" dirty="0" smtClean="0">
                <a:ea typeface="ＭＳ Ｐゴシック" pitchFamily="34" charset="-128"/>
              </a:rPr>
              <a:t>? </a:t>
            </a:r>
            <a:br>
              <a:rPr lang="nl-NL" altLang="nl-NL" dirty="0" smtClean="0">
                <a:ea typeface="ＭＳ Ｐゴシック" pitchFamily="34" charset="-128"/>
              </a:rPr>
            </a:br>
            <a:r>
              <a:rPr lang="nl-NL" altLang="nl-NL" dirty="0" err="1" smtClean="0">
                <a:ea typeface="ＭＳ Ｐゴシック" pitchFamily="34" charset="-128"/>
              </a:rPr>
              <a:t>Toujours</a:t>
            </a:r>
            <a:r>
              <a:rPr lang="nl-NL" altLang="nl-NL" dirty="0" smtClean="0">
                <a:ea typeface="ＭＳ Ｐゴシック" pitchFamily="34" charset="-128"/>
              </a:rPr>
              <a:t> </a:t>
            </a:r>
            <a:r>
              <a:rPr lang="nl-NL" altLang="nl-NL" dirty="0" err="1" smtClean="0">
                <a:ea typeface="ＭＳ Ｐゴシック" pitchFamily="34" charset="-128"/>
              </a:rPr>
              <a:t>améliorer</a:t>
            </a:r>
            <a:r>
              <a:rPr lang="nl-NL" altLang="nl-NL" dirty="0" smtClean="0">
                <a:ea typeface="ＭＳ Ｐゴシック" pitchFamily="34" charset="-128"/>
              </a:rPr>
              <a:t> </a:t>
            </a:r>
            <a:r>
              <a:rPr lang="nl-NL" altLang="nl-NL" dirty="0" err="1" smtClean="0">
                <a:ea typeface="ＭＳ Ｐゴシック" pitchFamily="34" charset="-128"/>
              </a:rPr>
              <a:t>nos</a:t>
            </a:r>
            <a:r>
              <a:rPr lang="nl-NL" altLang="nl-NL" dirty="0" smtClean="0">
                <a:ea typeface="ＭＳ Ｐゴシック" pitchFamily="34" charset="-128"/>
              </a:rPr>
              <a:t> </a:t>
            </a:r>
            <a:r>
              <a:rPr lang="nl-NL" altLang="nl-NL" dirty="0" err="1" smtClean="0">
                <a:ea typeface="ＭＳ Ｐゴシック" pitchFamily="34" charset="-128"/>
              </a:rPr>
              <a:t>actions</a:t>
            </a:r>
            <a:endParaRPr lang="nl-NL" altLang="nl-NL" dirty="0" smtClean="0">
              <a:ea typeface="ＭＳ Ｐゴシック" pitchFamily="34" charset="-128"/>
            </a:endParaRPr>
          </a:p>
        </p:txBody>
      </p:sp>
      <p:sp>
        <p:nvSpPr>
          <p:cNvPr id="17411" name="Tijdelijke aanduiding voor inhoud 2"/>
          <p:cNvSpPr>
            <a:spLocks noGrp="1"/>
          </p:cNvSpPr>
          <p:nvPr>
            <p:ph idx="1"/>
          </p:nvPr>
        </p:nvSpPr>
        <p:spPr/>
        <p:txBody>
          <a:bodyPr/>
          <a:lstStyle/>
          <a:p>
            <a:pPr marL="0" indent="0" eaLnBrk="1" hangingPunct="1">
              <a:buFontTx/>
              <a:buNone/>
              <a:defRPr/>
            </a:pPr>
            <a:r>
              <a:rPr lang="fr-FR" sz="2800" dirty="0" smtClean="0"/>
              <a:t>L’examen de performance du projet contribue à la mise en œuvre des projets et l’amélioration</a:t>
            </a:r>
            <a:endParaRPr lang="fr-FR" altLang="nl-NL" sz="2800" dirty="0" smtClean="0">
              <a:ea typeface="ＭＳ Ｐゴシック" pitchFamily="34" charset="-128"/>
            </a:endParaRPr>
          </a:p>
          <a:p>
            <a:pPr eaLnBrk="1" hangingPunct="1">
              <a:defRPr/>
            </a:pPr>
            <a:r>
              <a:rPr lang="fr-FR" altLang="nl-NL" sz="2800" dirty="0" smtClean="0">
                <a:ea typeface="ＭＳ Ｐゴシック" pitchFamily="34" charset="-128"/>
              </a:rPr>
              <a:t>Apprentissage 			ajustement anticipé </a:t>
            </a:r>
          </a:p>
          <a:p>
            <a:pPr eaLnBrk="1" hangingPunct="1">
              <a:defRPr/>
            </a:pPr>
            <a:r>
              <a:rPr lang="fr-FR" altLang="nl-NL" sz="2800" dirty="0" smtClean="0">
                <a:ea typeface="ＭＳ Ｐゴシック" pitchFamily="34" charset="-128"/>
              </a:rPr>
              <a:t>Ajustement: plus d’efficacité et d’impact .</a:t>
            </a:r>
          </a:p>
          <a:p>
            <a:pPr>
              <a:defRPr/>
            </a:pPr>
            <a:r>
              <a:rPr lang="fr-FR" sz="2800" dirty="0" smtClean="0"/>
              <a:t>Documenter les leçons:</a:t>
            </a:r>
            <a:endParaRPr lang="fr-FR" altLang="nl-NL" sz="2400" dirty="0" smtClean="0">
              <a:ea typeface="ＭＳ Ｐゴシック" pitchFamily="34" charset="-128"/>
            </a:endParaRPr>
          </a:p>
          <a:p>
            <a:pPr lvl="1">
              <a:defRPr/>
            </a:pPr>
            <a:r>
              <a:rPr lang="fr-FR" altLang="nl-NL" sz="2400" dirty="0" smtClean="0">
                <a:ea typeface="ＭＳ Ｐゴシック" pitchFamily="34" charset="-128"/>
              </a:rPr>
              <a:t>Construire sur les réussites, </a:t>
            </a:r>
          </a:p>
          <a:p>
            <a:pPr lvl="1">
              <a:defRPr/>
            </a:pPr>
            <a:r>
              <a:rPr lang="fr-FR" altLang="nl-NL" sz="2400" dirty="0" smtClean="0">
                <a:ea typeface="ＭＳ Ｐゴシック" pitchFamily="34" charset="-128"/>
              </a:rPr>
              <a:t>Surmonter les défis, </a:t>
            </a:r>
          </a:p>
          <a:p>
            <a:pPr lvl="1">
              <a:defRPr/>
            </a:pPr>
            <a:r>
              <a:rPr lang="fr-FR" altLang="nl-NL" sz="2400" dirty="0" smtClean="0">
                <a:ea typeface="ＭＳ Ｐゴシック" pitchFamily="34" charset="-128"/>
              </a:rPr>
              <a:t>Éviter nos erreurs antérieurs.</a:t>
            </a:r>
          </a:p>
        </p:txBody>
      </p:sp>
      <p:sp>
        <p:nvSpPr>
          <p:cNvPr id="3" name="Ingekeepte PIJL-RECHTS 2"/>
          <p:cNvSpPr/>
          <p:nvPr/>
        </p:nvSpPr>
        <p:spPr>
          <a:xfrm>
            <a:off x="3564384" y="2781300"/>
            <a:ext cx="863600" cy="10795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nl-NL">
              <a:solidFill>
                <a:srgbClr val="FFFFFF"/>
              </a:solidFill>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descr="C:\Users\ibm\Documents\Karen\Oxfam Novib\CAMSA\Regional workshops products\when.jpg"/>
          <p:cNvPicPr>
            <a:picLocks noChangeAspect="1" noChangeArrowheads="1"/>
          </p:cNvPicPr>
          <p:nvPr/>
        </p:nvPicPr>
        <p:blipFill>
          <a:blip r:embed="rId3" cstate="print"/>
          <a:srcRect/>
          <a:stretch>
            <a:fillRect/>
          </a:stretch>
        </p:blipFill>
        <p:spPr bwMode="auto">
          <a:xfrm>
            <a:off x="4291013" y="31750"/>
            <a:ext cx="4821237" cy="3457575"/>
          </a:xfrm>
          <a:prstGeom prst="rect">
            <a:avLst/>
          </a:prstGeom>
          <a:noFill/>
          <a:ln w="9525">
            <a:noFill/>
            <a:miter lim="800000"/>
            <a:headEnd/>
            <a:tailEnd/>
          </a:ln>
        </p:spPr>
      </p:pic>
      <p:sp>
        <p:nvSpPr>
          <p:cNvPr id="24579" name="Titel 1"/>
          <p:cNvSpPr>
            <a:spLocks noGrp="1"/>
          </p:cNvSpPr>
          <p:nvPr>
            <p:ph type="title"/>
          </p:nvPr>
        </p:nvSpPr>
        <p:spPr/>
        <p:txBody>
          <a:bodyPr/>
          <a:lstStyle/>
          <a:p>
            <a:pPr eaLnBrk="1" hangingPunct="1"/>
            <a:r>
              <a:rPr lang="nl-NL" altLang="nl-NL" dirty="0" err="1" smtClean="0">
                <a:ea typeface="ＭＳ Ｐゴシック" pitchFamily="34" charset="-128"/>
              </a:rPr>
              <a:t>L’apprentissage</a:t>
            </a:r>
            <a:r>
              <a:rPr lang="nl-NL" altLang="nl-NL" dirty="0" smtClean="0">
                <a:ea typeface="ＭＳ Ｐゴシック" pitchFamily="34" charset="-128"/>
              </a:rPr>
              <a:t>: </a:t>
            </a:r>
            <a:r>
              <a:rPr lang="nl-NL" altLang="nl-NL" dirty="0" err="1" smtClean="0">
                <a:ea typeface="ＭＳ Ｐゴシック" pitchFamily="34" charset="-128"/>
              </a:rPr>
              <a:t>Quand</a:t>
            </a:r>
            <a:r>
              <a:rPr lang="nl-NL" altLang="nl-NL" dirty="0" smtClean="0">
                <a:ea typeface="ＭＳ Ｐゴシック" pitchFamily="34" charset="-128"/>
              </a:rPr>
              <a:t>?</a:t>
            </a:r>
          </a:p>
        </p:txBody>
      </p:sp>
      <p:sp>
        <p:nvSpPr>
          <p:cNvPr id="22531" name="Tijdelijke aanduiding voor inhoud 2"/>
          <p:cNvSpPr>
            <a:spLocks noGrp="1"/>
          </p:cNvSpPr>
          <p:nvPr>
            <p:ph idx="1"/>
          </p:nvPr>
        </p:nvSpPr>
        <p:spPr>
          <a:xfrm>
            <a:off x="457200" y="1600200"/>
            <a:ext cx="4546600" cy="4278313"/>
          </a:xfrm>
        </p:spPr>
        <p:txBody>
          <a:bodyPr/>
          <a:lstStyle/>
          <a:p>
            <a:pPr marL="0" indent="0">
              <a:buFontTx/>
              <a:buNone/>
              <a:defRPr/>
            </a:pPr>
            <a:r>
              <a:rPr lang="en-US" sz="2400" dirty="0" err="1" smtClean="0"/>
              <a:t>Apprentissage</a:t>
            </a:r>
            <a:endParaRPr lang="en-US" sz="2400" dirty="0" smtClean="0"/>
          </a:p>
          <a:p>
            <a:pPr>
              <a:defRPr/>
            </a:pPr>
            <a:r>
              <a:rPr lang="en-US" sz="2400" dirty="0" smtClean="0"/>
              <a:t>Moments </a:t>
            </a:r>
            <a:r>
              <a:rPr lang="en-US" sz="2400" dirty="0" err="1" smtClean="0"/>
              <a:t>spécifiques</a:t>
            </a:r>
            <a:endParaRPr lang="en-US" sz="2400" dirty="0" smtClean="0"/>
          </a:p>
          <a:p>
            <a:pPr>
              <a:defRPr/>
            </a:pPr>
            <a:r>
              <a:rPr lang="fr-FR" sz="2400" dirty="0" smtClean="0"/>
              <a:t>Et des processus continus d'amélioration qui contribuent à améliorer la qualité de nos stratégies et impact.</a:t>
            </a:r>
          </a:p>
          <a:p>
            <a:pPr marL="0" indent="0">
              <a:buNone/>
              <a:defRPr/>
            </a:pPr>
            <a:r>
              <a:rPr lang="fr-FR" sz="2400" dirty="0" smtClean="0"/>
              <a:t>L'apprentissage est pas une phase spécifique</a:t>
            </a:r>
            <a:br>
              <a:rPr lang="fr-FR" sz="2400" dirty="0" smtClean="0"/>
            </a:br>
            <a:endParaRPr lang="en-US" sz="2400" dirty="0" smtClean="0"/>
          </a:p>
        </p:txBody>
      </p:sp>
      <p:sp>
        <p:nvSpPr>
          <p:cNvPr id="6" name="5 Elipse"/>
          <p:cNvSpPr/>
          <p:nvPr/>
        </p:nvSpPr>
        <p:spPr>
          <a:xfrm rot="-600000">
            <a:off x="4782989" y="1151331"/>
            <a:ext cx="2098302" cy="95493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err="1" smtClean="0">
                <a:solidFill>
                  <a:schemeClr val="tx1"/>
                </a:solidFill>
              </a:rPr>
              <a:t>Maintenant</a:t>
            </a:r>
            <a:endParaRPr lang="es-ES" sz="2000" dirty="0">
              <a:solidFill>
                <a:schemeClr val="tx1"/>
              </a:solidFill>
            </a:endParaRPr>
          </a:p>
        </p:txBody>
      </p:sp>
      <p:sp>
        <p:nvSpPr>
          <p:cNvPr id="7" name="6 Elipse"/>
          <p:cNvSpPr/>
          <p:nvPr/>
        </p:nvSpPr>
        <p:spPr>
          <a:xfrm rot="-600000">
            <a:off x="4845527" y="2295984"/>
            <a:ext cx="3228643" cy="95493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b="1" dirty="0" smtClean="0">
                <a:solidFill>
                  <a:schemeClr val="tx1"/>
                </a:solidFill>
              </a:rPr>
              <a:t>Plus </a:t>
            </a:r>
            <a:r>
              <a:rPr lang="es-ES" sz="2000" b="1" dirty="0" err="1" smtClean="0">
                <a:solidFill>
                  <a:schemeClr val="tx1"/>
                </a:solidFill>
              </a:rPr>
              <a:t>tard</a:t>
            </a:r>
            <a:endParaRPr lang="es-ES" sz="2000" b="1" dirty="0">
              <a:solidFill>
                <a:schemeClr val="tx1"/>
              </a:solidFill>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ChangeArrowheads="1"/>
          </p:cNvSpPr>
          <p:nvPr>
            <p:ph type="title"/>
          </p:nvPr>
        </p:nvSpPr>
        <p:spPr/>
        <p:txBody>
          <a:bodyPr/>
          <a:lstStyle/>
          <a:p>
            <a:r>
              <a:rPr lang="fr-FR" sz="2800" dirty="0" smtClean="0"/>
              <a:t>Prendre le temps pour réfléchir et apprendre</a:t>
            </a:r>
            <a:endParaRPr lang="es-ES" sz="2600" dirty="0"/>
          </a:p>
        </p:txBody>
      </p:sp>
      <p:sp>
        <p:nvSpPr>
          <p:cNvPr id="239619" name="Rectangle 3"/>
          <p:cNvSpPr>
            <a:spLocks noGrp="1" noChangeArrowheads="1"/>
          </p:cNvSpPr>
          <p:nvPr>
            <p:ph idx="1"/>
          </p:nvPr>
        </p:nvSpPr>
        <p:spPr/>
        <p:txBody>
          <a:bodyPr/>
          <a:lstStyle/>
          <a:p>
            <a:pPr>
              <a:lnSpc>
                <a:spcPct val="80000"/>
              </a:lnSpc>
              <a:buFont typeface="Wingdings" pitchFamily="2" charset="2"/>
              <a:buChar char="ü"/>
            </a:pPr>
            <a:r>
              <a:rPr lang="es-ES" sz="2400" dirty="0" err="1" smtClean="0"/>
              <a:t>Exercice</a:t>
            </a:r>
            <a:r>
              <a:rPr lang="es-ES" sz="2400" dirty="0" smtClean="0"/>
              <a:t> de </a:t>
            </a:r>
            <a:r>
              <a:rPr lang="es-ES" sz="2400" dirty="0" err="1" smtClean="0"/>
              <a:t>reflexion</a:t>
            </a:r>
            <a:endParaRPr lang="es-ES" sz="2400" dirty="0"/>
          </a:p>
          <a:p>
            <a:pPr>
              <a:lnSpc>
                <a:spcPct val="80000"/>
              </a:lnSpc>
              <a:buFont typeface="Wingdings" pitchFamily="2" charset="2"/>
              <a:buChar char="ü"/>
            </a:pPr>
            <a:endParaRPr lang="es-ES" sz="2400" dirty="0"/>
          </a:p>
          <a:p>
            <a:pPr marL="355600" indent="-355600">
              <a:lnSpc>
                <a:spcPct val="80000"/>
              </a:lnSpc>
              <a:buFont typeface="Wingdings" pitchFamily="2" charset="2"/>
              <a:buChar char="ü"/>
            </a:pPr>
            <a:r>
              <a:rPr lang="es-ES" sz="2400" dirty="0" err="1" smtClean="0"/>
              <a:t>Utiliser</a:t>
            </a:r>
            <a:r>
              <a:rPr lang="es-ES" sz="2400" dirty="0" smtClean="0"/>
              <a:t> les </a:t>
            </a:r>
            <a:r>
              <a:rPr lang="es-ES" sz="2400" dirty="0" err="1" smtClean="0"/>
              <a:t>informations</a:t>
            </a:r>
            <a:r>
              <a:rPr lang="es-ES" sz="2400" dirty="0" smtClean="0"/>
              <a:t> que </a:t>
            </a:r>
            <a:r>
              <a:rPr lang="es-ES" sz="2400" dirty="0" err="1" smtClean="0"/>
              <a:t>on</a:t>
            </a:r>
            <a:r>
              <a:rPr lang="es-ES" sz="2400" dirty="0" smtClean="0"/>
              <a:t> a </a:t>
            </a:r>
            <a:r>
              <a:rPr lang="es-ES" sz="2400" dirty="0" err="1" smtClean="0"/>
              <a:t>recollectés</a:t>
            </a:r>
            <a:r>
              <a:rPr lang="es-ES" sz="2400" dirty="0" smtClean="0"/>
              <a:t> y les </a:t>
            </a:r>
            <a:r>
              <a:rPr lang="es-ES" sz="2400" dirty="0" err="1" smtClean="0"/>
              <a:t>analyses</a:t>
            </a:r>
            <a:r>
              <a:rPr lang="es-ES" sz="2400" dirty="0" smtClean="0"/>
              <a:t> </a:t>
            </a:r>
            <a:r>
              <a:rPr lang="es-ES" sz="2400" dirty="0" err="1" smtClean="0"/>
              <a:t>qu’on</a:t>
            </a:r>
            <a:r>
              <a:rPr lang="es-ES" sz="2400" dirty="0" smtClean="0"/>
              <a:t> a </a:t>
            </a:r>
            <a:r>
              <a:rPr lang="es-ES" sz="2400" dirty="0" err="1" smtClean="0"/>
              <a:t>fait</a:t>
            </a:r>
            <a:r>
              <a:rPr lang="es-ES" sz="2400" dirty="0" smtClean="0"/>
              <a:t> </a:t>
            </a:r>
            <a:r>
              <a:rPr lang="es-ES" sz="2400" dirty="0" err="1" smtClean="0"/>
              <a:t>pour</a:t>
            </a:r>
            <a:r>
              <a:rPr lang="es-ES" sz="2400" dirty="0" smtClean="0"/>
              <a:t> </a:t>
            </a:r>
            <a:r>
              <a:rPr lang="es-ES" sz="2400" dirty="0" err="1" smtClean="0"/>
              <a:t>prendre</a:t>
            </a:r>
            <a:r>
              <a:rPr lang="es-ES" sz="2400" dirty="0" smtClean="0"/>
              <a:t> des </a:t>
            </a:r>
            <a:r>
              <a:rPr lang="es-ES" sz="2400" u="sng" dirty="0" err="1" smtClean="0"/>
              <a:t>décisions</a:t>
            </a:r>
            <a:r>
              <a:rPr lang="es-ES" sz="2400" u="sng" dirty="0" smtClean="0"/>
              <a:t> et </a:t>
            </a:r>
            <a:r>
              <a:rPr lang="es-ES" sz="2400" u="sng" dirty="0" err="1" smtClean="0"/>
              <a:t>planifier</a:t>
            </a:r>
            <a:r>
              <a:rPr lang="es-ES" sz="2400" dirty="0" smtClean="0"/>
              <a:t>!</a:t>
            </a:r>
            <a:endParaRPr lang="es-ES" sz="2400" u="sng" dirty="0" smtClean="0"/>
          </a:p>
          <a:p>
            <a:pPr>
              <a:lnSpc>
                <a:spcPct val="80000"/>
              </a:lnSpc>
              <a:buFont typeface="Wingdings" pitchFamily="2" charset="2"/>
              <a:buChar char="ü"/>
            </a:pPr>
            <a:endParaRPr lang="es-ES" sz="2400" dirty="0"/>
          </a:p>
          <a:p>
            <a:pPr marL="355600" indent="-355600">
              <a:lnSpc>
                <a:spcPct val="80000"/>
              </a:lnSpc>
              <a:buFont typeface="Wingdings" pitchFamily="2" charset="2"/>
              <a:buChar char="ü"/>
            </a:pPr>
            <a:r>
              <a:rPr lang="es-ES" sz="2400" dirty="0" err="1" smtClean="0"/>
              <a:t>Utiliser</a:t>
            </a:r>
            <a:r>
              <a:rPr lang="es-ES" sz="2400" dirty="0" smtClean="0"/>
              <a:t> les </a:t>
            </a:r>
            <a:r>
              <a:rPr lang="es-ES" sz="2400" dirty="0" err="1" smtClean="0"/>
              <a:t>moments</a:t>
            </a:r>
            <a:r>
              <a:rPr lang="es-ES" sz="2400" dirty="0" smtClean="0"/>
              <a:t> de </a:t>
            </a:r>
            <a:r>
              <a:rPr lang="es-ES" sz="2400" dirty="0" err="1" smtClean="0"/>
              <a:t>reporting</a:t>
            </a:r>
            <a:r>
              <a:rPr lang="es-ES" sz="2400" dirty="0" smtClean="0"/>
              <a:t> </a:t>
            </a:r>
            <a:r>
              <a:rPr lang="es-ES" sz="2400" dirty="0" err="1" smtClean="0"/>
              <a:t>comme</a:t>
            </a:r>
            <a:r>
              <a:rPr lang="es-ES" sz="2400" dirty="0" smtClean="0"/>
              <a:t> </a:t>
            </a:r>
            <a:r>
              <a:rPr lang="es-ES" sz="2400" dirty="0" err="1" smtClean="0"/>
              <a:t>oportunités</a:t>
            </a:r>
            <a:r>
              <a:rPr lang="es-ES" sz="2400" dirty="0" smtClean="0"/>
              <a:t> </a:t>
            </a:r>
            <a:r>
              <a:rPr lang="es-ES" sz="2400" dirty="0" err="1" smtClean="0"/>
              <a:t>pour</a:t>
            </a:r>
            <a:r>
              <a:rPr lang="es-ES" sz="2400" dirty="0" smtClean="0"/>
              <a:t> faire des </a:t>
            </a:r>
            <a:r>
              <a:rPr lang="es-ES" sz="2400" dirty="0" err="1" smtClean="0"/>
              <a:t>questions</a:t>
            </a:r>
            <a:r>
              <a:rPr lang="es-ES" sz="2400" dirty="0" smtClean="0"/>
              <a:t> </a:t>
            </a:r>
            <a:endParaRPr lang="es-ES" sz="2400" dirty="0"/>
          </a:p>
          <a:p>
            <a:pPr>
              <a:lnSpc>
                <a:spcPct val="80000"/>
              </a:lnSpc>
              <a:buFont typeface="Wingdings" pitchFamily="2" charset="2"/>
              <a:buChar char="ü"/>
            </a:pPr>
            <a:endParaRPr lang="es-ES" sz="2400" dirty="0"/>
          </a:p>
          <a:p>
            <a:pPr>
              <a:lnSpc>
                <a:spcPct val="80000"/>
              </a:lnSpc>
              <a:buFont typeface="Wingdings" pitchFamily="2" charset="2"/>
              <a:buChar char="ü"/>
            </a:pPr>
            <a:r>
              <a:rPr lang="es-ES" sz="2400" dirty="0" err="1" smtClean="0"/>
              <a:t>Planifier</a:t>
            </a:r>
            <a:r>
              <a:rPr lang="es-ES" sz="2400" dirty="0" smtClean="0"/>
              <a:t> des </a:t>
            </a:r>
            <a:r>
              <a:rPr lang="es-ES" sz="2400" dirty="0" err="1" smtClean="0"/>
              <a:t>exercices</a:t>
            </a:r>
            <a:r>
              <a:rPr lang="es-ES" sz="2400" dirty="0" smtClean="0"/>
              <a:t> </a:t>
            </a:r>
            <a:r>
              <a:rPr lang="es-ES" sz="2400" dirty="0" err="1" smtClean="0"/>
              <a:t>spécifique</a:t>
            </a:r>
            <a:r>
              <a:rPr lang="es-ES" sz="2400" dirty="0" smtClean="0"/>
              <a:t> </a:t>
            </a:r>
            <a:r>
              <a:rPr lang="es-ES" sz="2400" dirty="0" err="1" smtClean="0"/>
              <a:t>d’apprentissage</a:t>
            </a:r>
            <a:endParaRPr lang="es-ES" sz="2000" dirty="0"/>
          </a:p>
          <a:p>
            <a:pPr lvl="1">
              <a:lnSpc>
                <a:spcPct val="80000"/>
              </a:lnSpc>
              <a:buFont typeface="Wingdings" pitchFamily="2" charset="2"/>
              <a:buChar char="ü"/>
            </a:pPr>
            <a:endParaRPr lang="es-ES" sz="2000" dirty="0"/>
          </a:p>
          <a:p>
            <a:pPr>
              <a:lnSpc>
                <a:spcPct val="80000"/>
              </a:lnSpc>
              <a:buFont typeface="Wingdings" pitchFamily="2" charset="2"/>
              <a:buChar char="ü"/>
            </a:pPr>
            <a:endParaRPr lang="es-ES" sz="2400"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a:xfrm>
            <a:off x="323850" y="1268413"/>
            <a:ext cx="8553450" cy="5140325"/>
          </a:xfrm>
        </p:spPr>
        <p:txBody>
          <a:bodyPr/>
          <a:lstStyle/>
          <a:p>
            <a:pPr algn="ctr">
              <a:lnSpc>
                <a:spcPct val="100000"/>
              </a:lnSpc>
              <a:spcAft>
                <a:spcPts val="600"/>
              </a:spcAft>
            </a:pPr>
            <a:r>
              <a:rPr lang="fr-FR" sz="3600" smtClean="0"/>
              <a:t>Avons-nous prévus des exercices d’apprentissage lors de notre projet? </a:t>
            </a:r>
            <a:br>
              <a:rPr lang="fr-FR" sz="3600" smtClean="0"/>
            </a:br>
            <a:r>
              <a:rPr lang="fr-FR" sz="3600" smtClean="0"/>
              <a:t/>
            </a:r>
            <a:br>
              <a:rPr lang="fr-FR" sz="3600" smtClean="0"/>
            </a:br>
            <a:r>
              <a:rPr lang="fr-FR" sz="3600" smtClean="0"/>
              <a:t>Si oui… </a:t>
            </a:r>
            <a:br>
              <a:rPr lang="fr-FR" sz="3600" smtClean="0"/>
            </a:br>
            <a:r>
              <a:rPr lang="fr-FR" sz="3600" smtClean="0"/>
              <a:t>Quels sont?</a:t>
            </a:r>
            <a:br>
              <a:rPr lang="fr-FR" sz="3600" smtClean="0"/>
            </a:br>
            <a:r>
              <a:rPr lang="fr-FR" sz="3600" smtClean="0"/>
              <a:t>Si non...devons-nous les planifier? </a:t>
            </a:r>
            <a:br>
              <a:rPr lang="fr-FR" sz="3600" smtClean="0"/>
            </a:br>
            <a:r>
              <a:rPr lang="fr-FR" smtClean="0"/>
              <a:t/>
            </a:r>
            <a:br>
              <a:rPr lang="fr-FR" smtClean="0"/>
            </a:br>
            <a:r>
              <a:rPr lang="fr-FR" sz="3200" smtClean="0"/>
              <a:t> </a:t>
            </a:r>
            <a:r>
              <a:rPr lang="fr-FR" sz="3200" b="0" i="1" smtClean="0">
                <a:solidFill>
                  <a:srgbClr val="FF0000"/>
                </a:solidFill>
              </a:rPr>
              <a:t>Discussion en plénière,</a:t>
            </a:r>
            <a:br>
              <a:rPr lang="fr-FR" sz="3200" b="0" i="1" smtClean="0">
                <a:solidFill>
                  <a:srgbClr val="FF0000"/>
                </a:solidFill>
              </a:rPr>
            </a:br>
            <a:r>
              <a:rPr lang="fr-FR" sz="3200" b="0" i="1" smtClean="0">
                <a:solidFill>
                  <a:srgbClr val="FF0000"/>
                </a:solidFill>
              </a:rPr>
              <a:t> Notez les idées sur une feuille!</a:t>
            </a:r>
            <a:r>
              <a:rPr lang="fr-FR" sz="3200" smtClean="0"/>
              <a:t/>
            </a:r>
            <a:br>
              <a:rPr lang="fr-FR" sz="3200" smtClean="0"/>
            </a:br>
            <a:endParaRPr lang="fr-FR" smtClean="0"/>
          </a:p>
        </p:txBody>
      </p:sp>
      <p:sp>
        <p:nvSpPr>
          <p:cNvPr id="16387" name="2 Marcador de número de diapositiva"/>
          <p:cNvSpPr>
            <a:spLocks noGrp="1"/>
          </p:cNvSpPr>
          <p:nvPr>
            <p:ph type="sldNum" sz="quarter" idx="10"/>
          </p:nvPr>
        </p:nvSpPr>
        <p:spPr/>
        <p:txBody>
          <a:bodyPr/>
          <a:lstStyle/>
          <a:p>
            <a:pPr fontAlgn="base">
              <a:spcBef>
                <a:spcPct val="0"/>
              </a:spcBef>
              <a:spcAft>
                <a:spcPct val="0"/>
              </a:spcAft>
              <a:defRPr/>
            </a:pPr>
            <a:r>
              <a:rPr lang="en-GB" smtClean="0"/>
              <a:t>Page </a:t>
            </a:r>
            <a:fld id="{1710B229-95ED-42D7-8369-070682C8416B}" type="slidenum">
              <a:rPr lang="en-GB" smtClean="0"/>
              <a:pPr fontAlgn="base">
                <a:spcBef>
                  <a:spcPct val="0"/>
                </a:spcBef>
                <a:spcAft>
                  <a:spcPct val="0"/>
                </a:spcAft>
                <a:defRPr/>
              </a:pPr>
              <a:t>63</a:t>
            </a:fld>
            <a:endParaRPr lang="en-GB" smtClean="0"/>
          </a:p>
        </p:txBody>
      </p:sp>
      <p:sp>
        <p:nvSpPr>
          <p:cNvPr id="4" name="Rectangle 2"/>
          <p:cNvSpPr txBox="1">
            <a:spLocks noChangeArrowheads="1"/>
          </p:cNvSpPr>
          <p:nvPr/>
        </p:nvSpPr>
        <p:spPr bwMode="auto">
          <a:xfrm>
            <a:off x="427038" y="314325"/>
            <a:ext cx="8553450" cy="644525"/>
          </a:xfrm>
          <a:prstGeom prst="rect">
            <a:avLst/>
          </a:prstGeom>
          <a:solidFill>
            <a:srgbClr val="92D050"/>
          </a:solidFill>
          <a:ln w="9525" algn="ctr">
            <a:noFill/>
            <a:miter lim="800000"/>
            <a:headEnd/>
            <a:tailEnd/>
          </a:ln>
        </p:spPr>
        <p:txBody>
          <a:bodyPr lIns="0" tIns="0" rIns="0" bIns="0"/>
          <a:lstStyle/>
          <a:p>
            <a:pPr eaLnBrk="0" fontAlgn="base" hangingPunct="0">
              <a:lnSpc>
                <a:spcPts val="4800"/>
              </a:lnSpc>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a:solidFill>
                  <a:srgbClr val="009A4C"/>
                </a:solidFill>
              </a:rPr>
              <a:t>L’apprentissage... </a:t>
            </a:r>
            <a:endParaRPr lang="fr-FR" sz="4500" b="1" dirty="0">
              <a:solidFill>
                <a:srgbClr val="009A4C"/>
              </a:solidFill>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ctrTitle"/>
          </p:nvPr>
        </p:nvSpPr>
        <p:spPr>
          <a:xfrm>
            <a:off x="400050" y="2265933"/>
            <a:ext cx="8466138" cy="1235075"/>
          </a:xfrm>
        </p:spPr>
        <p:txBody>
          <a:bodyPr/>
          <a:lstStyle/>
          <a:p>
            <a:pPr algn="ctr"/>
            <a:r>
              <a:rPr lang="fr-FR" sz="4400" dirty="0">
                <a:ea typeface="MS PGothic" pitchFamily="34" charset="-128"/>
              </a:rPr>
              <a:t>La </a:t>
            </a:r>
            <a:r>
              <a:rPr lang="fr-FR" sz="4400" dirty="0" err="1">
                <a:ea typeface="MS PGothic" pitchFamily="34" charset="-128"/>
              </a:rPr>
              <a:t>redevabilite</a:t>
            </a:r>
            <a:r>
              <a:rPr lang="fr-FR" sz="4400" dirty="0">
                <a:ea typeface="MS PGothic" pitchFamily="34" charset="-128"/>
              </a:rPr>
              <a:t/>
            </a:r>
            <a:br>
              <a:rPr lang="fr-FR" sz="4400" dirty="0">
                <a:ea typeface="MS PGothic" pitchFamily="34" charset="-128"/>
              </a:rPr>
            </a:br>
            <a:endParaRPr lang="fr-FR" sz="4400" i="1" dirty="0">
              <a:ea typeface="MS PGothic" pitchFamily="34" charset="-128"/>
            </a:endParaRPr>
          </a:p>
        </p:txBody>
      </p:sp>
    </p:spTree>
  </p:cSld>
  <p:clrMapOvr>
    <a:masterClrMapping/>
  </p:clrMapOvr>
  <p:transition spd="slow"/>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2 Marcador de número de diapositiva"/>
          <p:cNvSpPr>
            <a:spLocks noGrp="1"/>
          </p:cNvSpPr>
          <p:nvPr>
            <p:ph type="sldNum" sz="quarter" idx="10"/>
          </p:nvPr>
        </p:nvSpPr>
        <p:spPr/>
        <p:txBody>
          <a:bodyPr/>
          <a:lstStyle/>
          <a:p>
            <a:pPr fontAlgn="base">
              <a:spcBef>
                <a:spcPct val="0"/>
              </a:spcBef>
              <a:spcAft>
                <a:spcPct val="0"/>
              </a:spcAft>
              <a:defRPr/>
            </a:pPr>
            <a:r>
              <a:rPr lang="en-GB" smtClean="0">
                <a:latin typeface="Arial" pitchFamily="34" charset="0"/>
              </a:rPr>
              <a:t>Page </a:t>
            </a:r>
            <a:fld id="{5ECB0BFD-7927-4C67-8690-4F99C965F333}" type="slidenum">
              <a:rPr lang="en-GB" smtClean="0">
                <a:latin typeface="Arial" pitchFamily="34" charset="0"/>
              </a:rPr>
              <a:pPr fontAlgn="base">
                <a:spcBef>
                  <a:spcPct val="0"/>
                </a:spcBef>
                <a:spcAft>
                  <a:spcPct val="0"/>
                </a:spcAft>
                <a:defRPr/>
              </a:pPr>
              <a:t>65</a:t>
            </a:fld>
            <a:endParaRPr lang="en-GB" smtClean="0">
              <a:latin typeface="Arial" pitchFamily="34" charset="0"/>
            </a:endParaRPr>
          </a:p>
        </p:txBody>
      </p:sp>
      <p:sp>
        <p:nvSpPr>
          <p:cNvPr id="2" name="1 Título"/>
          <p:cNvSpPr>
            <a:spLocks noGrp="1"/>
          </p:cNvSpPr>
          <p:nvPr>
            <p:ph type="title"/>
          </p:nvPr>
        </p:nvSpPr>
        <p:spPr>
          <a:xfrm>
            <a:off x="684213" y="1196975"/>
            <a:ext cx="7848600" cy="1079500"/>
          </a:xfrm>
        </p:spPr>
        <p:txBody>
          <a:bodyPr/>
          <a:lstStyle/>
          <a:p>
            <a:pPr algn="ctr"/>
            <a:r>
              <a:rPr lang="es-ES" sz="3000" smtClean="0">
                <a:solidFill>
                  <a:srgbClr val="5DB838"/>
                </a:solidFill>
              </a:rPr>
              <a:t>Qu’est-ce qu’il vous suggère le concept “Redevabilité?</a:t>
            </a:r>
          </a:p>
        </p:txBody>
      </p:sp>
      <p:pic>
        <p:nvPicPr>
          <p:cNvPr id="10244" name="Picture 5"/>
          <p:cNvPicPr>
            <a:picLocks noChangeAspect="1" noChangeArrowheads="1"/>
          </p:cNvPicPr>
          <p:nvPr/>
        </p:nvPicPr>
        <p:blipFill>
          <a:blip r:embed="rId2" cstate="print"/>
          <a:srcRect/>
          <a:stretch>
            <a:fillRect/>
          </a:stretch>
        </p:blipFill>
        <p:spPr bwMode="auto">
          <a:xfrm>
            <a:off x="998538" y="2060575"/>
            <a:ext cx="2114550" cy="4048125"/>
          </a:xfrm>
          <a:prstGeom prst="rect">
            <a:avLst/>
          </a:prstGeom>
          <a:noFill/>
          <a:ln w="9525">
            <a:noFill/>
            <a:miter lim="800000"/>
            <a:headEnd/>
            <a:tailEnd/>
          </a:ln>
        </p:spPr>
      </p:pic>
      <p:sp>
        <p:nvSpPr>
          <p:cNvPr id="10245" name="5 CuadroTexto"/>
          <p:cNvSpPr txBox="1">
            <a:spLocks noChangeArrowheads="1"/>
          </p:cNvSpPr>
          <p:nvPr/>
        </p:nvSpPr>
        <p:spPr bwMode="auto">
          <a:xfrm>
            <a:off x="3752850" y="2308225"/>
            <a:ext cx="4495800" cy="3323987"/>
          </a:xfrm>
          <a:prstGeom prst="rect">
            <a:avLst/>
          </a:prstGeom>
          <a:noFill/>
          <a:ln w="9525">
            <a:noFill/>
            <a:miter lim="800000"/>
            <a:headEnd/>
            <a:tailEnd/>
          </a:ln>
        </p:spPr>
        <p:txBody>
          <a:bodyPr>
            <a:spAutoFit/>
          </a:bodyPr>
          <a:lstStyle/>
          <a:p>
            <a:pPr algn="ctr"/>
            <a:r>
              <a:rPr lang="fr-FR" sz="3000" dirty="0"/>
              <a:t>Échanger rapidement (en groupes de deux) et annoter deux </a:t>
            </a:r>
            <a:r>
              <a:rPr lang="fr-FR" sz="3000" dirty="0" smtClean="0"/>
              <a:t>idées</a:t>
            </a:r>
            <a:r>
              <a:rPr lang="fr-FR" sz="3000" dirty="0"/>
              <a:t/>
            </a:r>
            <a:br>
              <a:rPr lang="fr-FR" sz="3000" dirty="0"/>
            </a:br>
            <a:r>
              <a:rPr lang="fr-FR" sz="3000" dirty="0"/>
              <a:t/>
            </a:r>
            <a:br>
              <a:rPr lang="fr-FR" sz="3000" dirty="0"/>
            </a:br>
            <a:r>
              <a:rPr lang="fr-FR" sz="3000" b="1" dirty="0">
                <a:solidFill>
                  <a:srgbClr val="FF0000"/>
                </a:solidFill>
              </a:rPr>
              <a:t>10 minutes! </a:t>
            </a:r>
            <a:r>
              <a:rPr lang="fr-FR" sz="3000" dirty="0"/>
              <a:t/>
            </a:r>
            <a:br>
              <a:rPr lang="fr-FR" sz="3000" dirty="0"/>
            </a:br>
            <a:r>
              <a:rPr lang="fr-FR" sz="3000" dirty="0"/>
              <a:t/>
            </a:r>
            <a:br>
              <a:rPr lang="fr-FR" sz="3000" dirty="0"/>
            </a:br>
            <a:r>
              <a:rPr lang="fr-FR" sz="3000" dirty="0"/>
              <a:t>Partager en plénière</a:t>
            </a:r>
          </a:p>
        </p:txBody>
      </p:sp>
      <p:sp>
        <p:nvSpPr>
          <p:cNvPr id="18" name="Text Box 7"/>
          <p:cNvSpPr txBox="1">
            <a:spLocks noChangeArrowheads="1"/>
          </p:cNvSpPr>
          <p:nvPr/>
        </p:nvSpPr>
        <p:spPr bwMode="auto">
          <a:xfrm>
            <a:off x="820738" y="503238"/>
            <a:ext cx="7488237" cy="517525"/>
          </a:xfrm>
          <a:prstGeom prst="rect">
            <a:avLst/>
          </a:prstGeom>
          <a:solidFill>
            <a:srgbClr val="92D050"/>
          </a:solidFill>
          <a:ln w="9525" algn="ctr">
            <a:noFill/>
            <a:miter lim="800000"/>
            <a:headEnd/>
            <a:tailEnd/>
          </a:ln>
        </p:spPr>
        <p:txBody>
          <a:bodyPr lIns="0" tIns="0" rIns="0" bIns="0"/>
          <a:lstStyle/>
          <a:p>
            <a:pPr eaLnBrk="0" hangingPunct="0">
              <a:lnSpc>
                <a:spcPts val="48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La </a:t>
            </a:r>
            <a:r>
              <a:rPr lang="fr-FR" sz="4500" b="1" dirty="0" err="1">
                <a:solidFill>
                  <a:srgbClr val="009A4C"/>
                </a:solidFill>
                <a:latin typeface="+mn-lt"/>
                <a:ea typeface="+mj-ea"/>
                <a:cs typeface="+mj-cs"/>
              </a:rPr>
              <a:t>Redevabilité</a:t>
            </a:r>
            <a:endParaRPr lang="fr-FR" sz="4500" b="1" dirty="0">
              <a:solidFill>
                <a:srgbClr val="009A4C"/>
              </a:solidFill>
              <a:latin typeface="+mn-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2 Marcador de número de diapositiva"/>
          <p:cNvSpPr>
            <a:spLocks noGrp="1"/>
          </p:cNvSpPr>
          <p:nvPr>
            <p:ph type="sldNum" sz="quarter" idx="10"/>
          </p:nvPr>
        </p:nvSpPr>
        <p:spPr/>
        <p:txBody>
          <a:bodyPr/>
          <a:lstStyle/>
          <a:p>
            <a:pPr fontAlgn="base">
              <a:spcBef>
                <a:spcPct val="0"/>
              </a:spcBef>
              <a:spcAft>
                <a:spcPct val="0"/>
              </a:spcAft>
              <a:defRPr/>
            </a:pPr>
            <a:r>
              <a:rPr lang="en-GB" smtClean="0">
                <a:latin typeface="Arial" pitchFamily="34" charset="0"/>
              </a:rPr>
              <a:t>Page </a:t>
            </a:r>
            <a:fld id="{5DA3DCCF-9781-4EFA-AEF0-2963B9582EAE}" type="slidenum">
              <a:rPr lang="en-GB" smtClean="0">
                <a:latin typeface="Arial" pitchFamily="34" charset="0"/>
              </a:rPr>
              <a:pPr fontAlgn="base">
                <a:spcBef>
                  <a:spcPct val="0"/>
                </a:spcBef>
                <a:spcAft>
                  <a:spcPct val="0"/>
                </a:spcAft>
                <a:defRPr/>
              </a:pPr>
              <a:t>66</a:t>
            </a:fld>
            <a:endParaRPr lang="en-GB" smtClean="0">
              <a:latin typeface="Arial" pitchFamily="34" charset="0"/>
            </a:endParaRPr>
          </a:p>
        </p:txBody>
      </p:sp>
      <p:sp>
        <p:nvSpPr>
          <p:cNvPr id="8" name="Title 1"/>
          <p:cNvSpPr txBox="1">
            <a:spLocks/>
          </p:cNvSpPr>
          <p:nvPr/>
        </p:nvSpPr>
        <p:spPr bwMode="auto">
          <a:xfrm>
            <a:off x="684213" y="909638"/>
            <a:ext cx="7848600" cy="647700"/>
          </a:xfrm>
          <a:prstGeom prst="rect">
            <a:avLst/>
          </a:prstGeom>
          <a:noFill/>
          <a:ln w="9525">
            <a:noFill/>
            <a:miter lim="800000"/>
            <a:headEnd/>
            <a:tailEnd/>
          </a:ln>
        </p:spPr>
        <p:txBody>
          <a:bodyPr anchor="ctr"/>
          <a:lstStyle/>
          <a:p>
            <a:pPr eaLnBrk="0" hangingPunct="0">
              <a:lnSpc>
                <a:spcPts val="4800"/>
              </a:lnSpc>
              <a:defRPr/>
            </a:pPr>
            <a:r>
              <a:rPr lang="fr-FR" sz="3000" b="1" dirty="0">
                <a:solidFill>
                  <a:srgbClr val="5DB838"/>
                </a:solidFill>
                <a:latin typeface="+mj-lt"/>
                <a:ea typeface="+mj-ea"/>
                <a:cs typeface="+mj-cs"/>
              </a:rPr>
              <a:t>Définition (One World Trust)</a:t>
            </a:r>
          </a:p>
        </p:txBody>
      </p:sp>
      <p:sp>
        <p:nvSpPr>
          <p:cNvPr id="9" name="Content Placeholder 2"/>
          <p:cNvSpPr txBox="1">
            <a:spLocks/>
          </p:cNvSpPr>
          <p:nvPr/>
        </p:nvSpPr>
        <p:spPr>
          <a:xfrm>
            <a:off x="685800" y="1557338"/>
            <a:ext cx="7847013" cy="4392612"/>
          </a:xfrm>
          <a:prstGeom prst="rect">
            <a:avLst/>
          </a:prstGeom>
        </p:spPr>
        <p:txBody>
          <a:bodyPr/>
          <a:lstStyle/>
          <a:p>
            <a:pPr marL="342900" indent="-342900" algn="ctr" defTabSz="457200" eaLnBrk="0" hangingPunct="0">
              <a:lnSpc>
                <a:spcPct val="95000"/>
              </a:lnSpc>
              <a:spcBef>
                <a:spcPct val="20000"/>
              </a:spcBef>
              <a:buClr>
                <a:srgbClr val="5DB838"/>
              </a:buClr>
              <a:defRPr/>
            </a:pPr>
            <a:r>
              <a:rPr lang="fr-FR" sz="2800" dirty="0">
                <a:latin typeface="+mn-lt"/>
                <a:cs typeface="+mn-cs"/>
              </a:rPr>
              <a:t>« Les </a:t>
            </a:r>
            <a:r>
              <a:rPr lang="fr-FR" sz="2800" u="sng" dirty="0">
                <a:latin typeface="+mn-lt"/>
                <a:cs typeface="+mn-cs"/>
              </a:rPr>
              <a:t>processus</a:t>
            </a:r>
            <a:r>
              <a:rPr lang="fr-FR" sz="2800" dirty="0">
                <a:latin typeface="+mn-lt"/>
                <a:cs typeface="+mn-cs"/>
              </a:rPr>
              <a:t> à travers lesquels une</a:t>
            </a:r>
          </a:p>
          <a:p>
            <a:pPr marL="342900" indent="-342900" algn="ctr" defTabSz="457200" eaLnBrk="0" hangingPunct="0">
              <a:lnSpc>
                <a:spcPct val="95000"/>
              </a:lnSpc>
              <a:spcBef>
                <a:spcPct val="20000"/>
              </a:spcBef>
              <a:buClr>
                <a:srgbClr val="5DB838"/>
              </a:buClr>
              <a:defRPr/>
            </a:pPr>
            <a:r>
              <a:rPr lang="fr-FR" sz="2800" dirty="0">
                <a:latin typeface="+mn-lt"/>
                <a:cs typeface="+mn-cs"/>
              </a:rPr>
              <a:t>organisation s’engage à </a:t>
            </a:r>
            <a:r>
              <a:rPr lang="fr-FR" sz="2800" u="sng" dirty="0">
                <a:latin typeface="+mn-lt"/>
                <a:cs typeface="+mn-cs"/>
              </a:rPr>
              <a:t>répondre</a:t>
            </a:r>
            <a:r>
              <a:rPr lang="fr-FR" sz="2800" dirty="0">
                <a:latin typeface="+mn-lt"/>
                <a:cs typeface="+mn-cs"/>
              </a:rPr>
              <a:t> et </a:t>
            </a:r>
            <a:r>
              <a:rPr lang="fr-FR" sz="2800" u="sng" dirty="0">
                <a:latin typeface="+mn-lt"/>
                <a:cs typeface="+mn-cs"/>
              </a:rPr>
              <a:t>à équilibrer</a:t>
            </a:r>
          </a:p>
          <a:p>
            <a:pPr marL="342900" indent="-342900" algn="ctr" defTabSz="457200" eaLnBrk="0" hangingPunct="0">
              <a:lnSpc>
                <a:spcPct val="95000"/>
              </a:lnSpc>
              <a:spcBef>
                <a:spcPct val="20000"/>
              </a:spcBef>
              <a:buClr>
                <a:srgbClr val="5DB838"/>
              </a:buClr>
              <a:defRPr/>
            </a:pPr>
            <a:r>
              <a:rPr lang="fr-FR" sz="2800" dirty="0">
                <a:latin typeface="+mn-lt"/>
                <a:cs typeface="+mn-cs"/>
              </a:rPr>
              <a:t>les </a:t>
            </a:r>
            <a:r>
              <a:rPr lang="fr-FR" sz="2800" u="sng" dirty="0">
                <a:latin typeface="+mn-lt"/>
                <a:cs typeface="+mn-cs"/>
              </a:rPr>
              <a:t>besoins</a:t>
            </a:r>
            <a:r>
              <a:rPr lang="fr-FR" sz="2800" dirty="0">
                <a:latin typeface="+mn-lt"/>
                <a:cs typeface="+mn-cs"/>
              </a:rPr>
              <a:t> de </a:t>
            </a:r>
            <a:r>
              <a:rPr lang="fr-FR" sz="2800" u="sng" dirty="0">
                <a:latin typeface="+mn-lt"/>
                <a:cs typeface="+mn-cs"/>
              </a:rPr>
              <a:t>ses parties prenantes </a:t>
            </a:r>
            <a:r>
              <a:rPr lang="fr-FR" sz="2800" dirty="0">
                <a:latin typeface="+mn-lt"/>
                <a:cs typeface="+mn-cs"/>
              </a:rPr>
              <a:t>dans les</a:t>
            </a:r>
          </a:p>
          <a:p>
            <a:pPr marL="342900" indent="-342900" algn="ctr" defTabSz="457200" eaLnBrk="0" hangingPunct="0">
              <a:lnSpc>
                <a:spcPct val="95000"/>
              </a:lnSpc>
              <a:spcBef>
                <a:spcPct val="20000"/>
              </a:spcBef>
              <a:buClr>
                <a:srgbClr val="5DB838"/>
              </a:buClr>
              <a:defRPr/>
            </a:pPr>
            <a:r>
              <a:rPr lang="fr-FR" sz="2800" dirty="0">
                <a:latin typeface="+mn-lt"/>
                <a:cs typeface="+mn-cs"/>
              </a:rPr>
              <a:t>processus de </a:t>
            </a:r>
            <a:r>
              <a:rPr lang="fr-FR" sz="2800" u="sng" dirty="0">
                <a:latin typeface="+mn-lt"/>
                <a:cs typeface="+mn-cs"/>
              </a:rPr>
              <a:t>prise de décisions et activités</a:t>
            </a:r>
            <a:r>
              <a:rPr lang="fr-FR" sz="2800" dirty="0">
                <a:latin typeface="+mn-lt"/>
                <a:cs typeface="+mn-cs"/>
              </a:rPr>
              <a:t>, et</a:t>
            </a:r>
          </a:p>
          <a:p>
            <a:pPr marL="342900" indent="-342900" algn="ctr" defTabSz="457200" eaLnBrk="0" hangingPunct="0">
              <a:lnSpc>
                <a:spcPct val="95000"/>
              </a:lnSpc>
              <a:spcBef>
                <a:spcPct val="20000"/>
              </a:spcBef>
              <a:buClr>
                <a:srgbClr val="5DB838"/>
              </a:buClr>
              <a:defRPr/>
            </a:pPr>
            <a:r>
              <a:rPr lang="fr-FR" sz="2800" dirty="0">
                <a:latin typeface="+mn-lt"/>
                <a:cs typeface="+mn-cs"/>
              </a:rPr>
              <a:t>agit face à cet engagement »</a:t>
            </a:r>
          </a:p>
          <a:p>
            <a:pPr marL="342900" indent="-342900" algn="ctr" defTabSz="457200" eaLnBrk="0" hangingPunct="0">
              <a:lnSpc>
                <a:spcPct val="95000"/>
              </a:lnSpc>
              <a:spcBef>
                <a:spcPct val="20000"/>
              </a:spcBef>
              <a:buClr>
                <a:srgbClr val="5DB838"/>
              </a:buClr>
              <a:defRPr/>
            </a:pPr>
            <a:endParaRPr lang="fr-FR" sz="2800" dirty="0">
              <a:latin typeface="+mn-lt"/>
              <a:cs typeface="+mn-cs"/>
            </a:endParaRPr>
          </a:p>
          <a:p>
            <a:pPr marL="342900" indent="-342900" algn="ctr" defTabSz="457200" eaLnBrk="0" hangingPunct="0">
              <a:lnSpc>
                <a:spcPct val="95000"/>
              </a:lnSpc>
              <a:spcBef>
                <a:spcPct val="20000"/>
              </a:spcBef>
              <a:buClr>
                <a:srgbClr val="5DB838"/>
              </a:buClr>
              <a:defRPr/>
            </a:pPr>
            <a:r>
              <a:rPr lang="fr-FR" sz="3000" b="1" dirty="0">
                <a:solidFill>
                  <a:srgbClr val="5DB838"/>
                </a:solidFill>
                <a:latin typeface="+mj-lt"/>
                <a:ea typeface="+mj-ea"/>
                <a:cs typeface="+mj-cs"/>
              </a:rPr>
              <a:t>Ou selon HAP (</a:t>
            </a:r>
            <a:r>
              <a:rPr lang="fr-FR" sz="3000" b="1" dirty="0" err="1">
                <a:solidFill>
                  <a:srgbClr val="5DB838"/>
                </a:solidFill>
                <a:latin typeface="+mj-lt"/>
                <a:ea typeface="+mj-ea"/>
                <a:cs typeface="+mj-cs"/>
              </a:rPr>
              <a:t>Humanitarian</a:t>
            </a:r>
            <a:r>
              <a:rPr lang="fr-FR" sz="3000" b="1" dirty="0">
                <a:solidFill>
                  <a:srgbClr val="5DB838"/>
                </a:solidFill>
                <a:latin typeface="+mj-lt"/>
                <a:ea typeface="+mj-ea"/>
                <a:cs typeface="+mj-cs"/>
              </a:rPr>
              <a:t> </a:t>
            </a:r>
            <a:r>
              <a:rPr lang="fr-FR" sz="3000" b="1" dirty="0" err="1">
                <a:solidFill>
                  <a:srgbClr val="5DB838"/>
                </a:solidFill>
                <a:latin typeface="+mj-lt"/>
                <a:ea typeface="+mj-ea"/>
                <a:cs typeface="+mj-cs"/>
              </a:rPr>
              <a:t>Accountability</a:t>
            </a:r>
            <a:r>
              <a:rPr lang="fr-FR" sz="3000" b="1" dirty="0">
                <a:solidFill>
                  <a:srgbClr val="5DB838"/>
                </a:solidFill>
                <a:latin typeface="+mj-lt"/>
                <a:ea typeface="+mj-ea"/>
                <a:cs typeface="+mj-cs"/>
              </a:rPr>
              <a:t> </a:t>
            </a:r>
            <a:r>
              <a:rPr lang="fr-FR" sz="3000" b="1" dirty="0" err="1">
                <a:solidFill>
                  <a:srgbClr val="5DB838"/>
                </a:solidFill>
                <a:latin typeface="+mj-lt"/>
                <a:ea typeface="+mj-ea"/>
                <a:cs typeface="+mj-cs"/>
              </a:rPr>
              <a:t>Partnership</a:t>
            </a:r>
            <a:r>
              <a:rPr lang="fr-FR" sz="3000" b="1" dirty="0">
                <a:solidFill>
                  <a:srgbClr val="5DB838"/>
                </a:solidFill>
                <a:latin typeface="+mj-lt"/>
                <a:ea typeface="+mj-ea"/>
                <a:cs typeface="+mj-cs"/>
              </a:rPr>
              <a:t>):</a:t>
            </a:r>
          </a:p>
          <a:p>
            <a:pPr marL="342900" indent="-342900" algn="ctr" defTabSz="457200" eaLnBrk="0" hangingPunct="0">
              <a:lnSpc>
                <a:spcPct val="95000"/>
              </a:lnSpc>
              <a:spcBef>
                <a:spcPct val="20000"/>
              </a:spcBef>
              <a:buClr>
                <a:srgbClr val="5DB838"/>
              </a:buClr>
              <a:defRPr/>
            </a:pPr>
            <a:r>
              <a:rPr lang="fr-FR" sz="2800" dirty="0">
                <a:latin typeface="+mn-lt"/>
                <a:cs typeface="+mn-cs"/>
              </a:rPr>
              <a:t>Le droit a </a:t>
            </a:r>
            <a:r>
              <a:rPr lang="fr-FR" sz="2800" u="sng" dirty="0">
                <a:latin typeface="+mn-lt"/>
                <a:cs typeface="+mn-cs"/>
              </a:rPr>
              <a:t>être écouter</a:t>
            </a:r>
            <a:r>
              <a:rPr lang="fr-FR" sz="2800" dirty="0">
                <a:latin typeface="+mn-lt"/>
                <a:cs typeface="+mn-cs"/>
              </a:rPr>
              <a:t>, le </a:t>
            </a:r>
            <a:r>
              <a:rPr lang="fr-FR" sz="2800" u="sng" dirty="0">
                <a:latin typeface="+mn-lt"/>
                <a:cs typeface="+mn-cs"/>
              </a:rPr>
              <a:t>devoir de répondre</a:t>
            </a:r>
          </a:p>
          <a:p>
            <a:pPr marL="342900" indent="-342900" algn="ctr" defTabSz="457200" eaLnBrk="0" hangingPunct="0">
              <a:lnSpc>
                <a:spcPct val="95000"/>
              </a:lnSpc>
              <a:spcBef>
                <a:spcPct val="20000"/>
              </a:spcBef>
              <a:buClr>
                <a:srgbClr val="5DB838"/>
              </a:buClr>
              <a:defRPr/>
            </a:pPr>
            <a:r>
              <a:rPr lang="fr-FR" sz="2800" dirty="0">
                <a:latin typeface="+mn-lt"/>
                <a:cs typeface="+mn-cs"/>
              </a:rPr>
              <a:t> </a:t>
            </a:r>
          </a:p>
        </p:txBody>
      </p:sp>
      <p:sp>
        <p:nvSpPr>
          <p:cNvPr id="10" name="Text Box 7"/>
          <p:cNvSpPr txBox="1">
            <a:spLocks noChangeArrowheads="1"/>
          </p:cNvSpPr>
          <p:nvPr/>
        </p:nvSpPr>
        <p:spPr bwMode="auto">
          <a:xfrm>
            <a:off x="820738" y="333375"/>
            <a:ext cx="7488237" cy="517525"/>
          </a:xfrm>
          <a:prstGeom prst="rect">
            <a:avLst/>
          </a:prstGeom>
          <a:solidFill>
            <a:srgbClr val="92D050"/>
          </a:solidFill>
          <a:ln w="9525" algn="ctr">
            <a:noFill/>
            <a:miter lim="800000"/>
            <a:headEnd/>
            <a:tailEnd/>
          </a:ln>
        </p:spPr>
        <p:txBody>
          <a:bodyPr lIns="0" tIns="0" rIns="0" bIns="0"/>
          <a:lstStyle/>
          <a:p>
            <a:pPr eaLnBrk="0" hangingPunct="0">
              <a:lnSpc>
                <a:spcPts val="48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La </a:t>
            </a:r>
            <a:r>
              <a:rPr lang="fr-FR" sz="4500" b="1" dirty="0" err="1">
                <a:solidFill>
                  <a:srgbClr val="009A4C"/>
                </a:solidFill>
                <a:latin typeface="+mn-lt"/>
                <a:ea typeface="+mj-ea"/>
                <a:cs typeface="+mj-cs"/>
              </a:rPr>
              <a:t>Redevabilité</a:t>
            </a:r>
            <a:endParaRPr lang="fr-FR" sz="4500" b="1" dirty="0">
              <a:solidFill>
                <a:srgbClr val="009A4C"/>
              </a:solidFill>
              <a:latin typeface="+mn-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820738" y="503238"/>
            <a:ext cx="7488237" cy="517525"/>
          </a:xfrm>
          <a:prstGeom prst="rect">
            <a:avLst/>
          </a:prstGeom>
          <a:solidFill>
            <a:srgbClr val="92D050"/>
          </a:solidFill>
          <a:ln w="9525" algn="ctr">
            <a:noFill/>
            <a:miter lim="800000"/>
            <a:headEnd/>
            <a:tailEnd/>
          </a:ln>
        </p:spPr>
        <p:txBody>
          <a:bodyPr lIns="0" tIns="0" rIns="0" bIns="0"/>
          <a:lstStyle/>
          <a:p>
            <a:pPr eaLnBrk="0" hangingPunct="0">
              <a:lnSpc>
                <a:spcPts val="48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La </a:t>
            </a:r>
            <a:r>
              <a:rPr lang="fr-FR" sz="4500" b="1" dirty="0" err="1">
                <a:solidFill>
                  <a:srgbClr val="009A4C"/>
                </a:solidFill>
                <a:latin typeface="+mn-lt"/>
                <a:ea typeface="+mj-ea"/>
                <a:cs typeface="+mj-cs"/>
              </a:rPr>
              <a:t>Redevabilité</a:t>
            </a:r>
            <a:endParaRPr lang="fr-FR" sz="4500" b="1" dirty="0">
              <a:solidFill>
                <a:srgbClr val="009A4C"/>
              </a:solidFill>
              <a:latin typeface="+mn-lt"/>
              <a:ea typeface="+mj-ea"/>
              <a:cs typeface="+mj-cs"/>
            </a:endParaRPr>
          </a:p>
        </p:txBody>
      </p:sp>
      <p:sp>
        <p:nvSpPr>
          <p:cNvPr id="14339" name="Title 1"/>
          <p:cNvSpPr>
            <a:spLocks noGrp="1"/>
          </p:cNvSpPr>
          <p:nvPr>
            <p:ph type="title"/>
          </p:nvPr>
        </p:nvSpPr>
        <p:spPr>
          <a:xfrm>
            <a:off x="457200" y="1249363"/>
            <a:ext cx="8229600" cy="666750"/>
          </a:xfrm>
        </p:spPr>
        <p:txBody>
          <a:bodyPr/>
          <a:lstStyle/>
          <a:p>
            <a:r>
              <a:rPr lang="fr-FR" sz="3000" smtClean="0">
                <a:solidFill>
                  <a:srgbClr val="5DB838"/>
                </a:solidFill>
              </a:rPr>
              <a:t>Types de redevabilité</a:t>
            </a:r>
          </a:p>
        </p:txBody>
      </p:sp>
      <p:sp>
        <p:nvSpPr>
          <p:cNvPr id="8" name="Text Placeholder 9"/>
          <p:cNvSpPr txBox="1">
            <a:spLocks/>
          </p:cNvSpPr>
          <p:nvPr/>
        </p:nvSpPr>
        <p:spPr bwMode="auto">
          <a:xfrm>
            <a:off x="457200" y="2060575"/>
            <a:ext cx="4040188" cy="639763"/>
          </a:xfrm>
          <a:prstGeom prst="rect">
            <a:avLst/>
          </a:prstGeom>
          <a:noFill/>
          <a:ln w="9525">
            <a:noFill/>
            <a:miter lim="800000"/>
            <a:headEnd/>
            <a:tailEnd/>
          </a:ln>
        </p:spPr>
        <p:txBody>
          <a:bodyPr lIns="0" tIns="0" rIns="0" bIns="0"/>
          <a:lstStyle/>
          <a:p>
            <a:pPr defTabSz="457200" eaLnBrk="0" hangingPunct="0">
              <a:lnSpc>
                <a:spcPct val="95000"/>
              </a:lnSpc>
              <a:spcBef>
                <a:spcPct val="20000"/>
              </a:spcBef>
              <a:buClr>
                <a:srgbClr val="5DB838"/>
              </a:buClr>
              <a:defRPr/>
            </a:pPr>
            <a:r>
              <a:rPr lang="fr-FR" sz="2400" b="1" dirty="0">
                <a:latin typeface="+mn-lt"/>
                <a:cs typeface="+mn-cs"/>
              </a:rPr>
              <a:t>Vers le haut</a:t>
            </a:r>
          </a:p>
        </p:txBody>
      </p:sp>
      <p:sp>
        <p:nvSpPr>
          <p:cNvPr id="14341" name="Content Placeholder 7"/>
          <p:cNvSpPr>
            <a:spLocks noGrp="1"/>
          </p:cNvSpPr>
          <p:nvPr>
            <p:ph sz="half" idx="4294967295"/>
          </p:nvPr>
        </p:nvSpPr>
        <p:spPr>
          <a:xfrm>
            <a:off x="457200" y="2492375"/>
            <a:ext cx="4259263" cy="504825"/>
          </a:xfrm>
        </p:spPr>
        <p:txBody>
          <a:bodyPr/>
          <a:lstStyle/>
          <a:p>
            <a:pPr marL="342900" indent="-342900">
              <a:spcBef>
                <a:spcPct val="20000"/>
              </a:spcBef>
              <a:buClr>
                <a:srgbClr val="5DB838"/>
              </a:buClr>
              <a:buFont typeface="Wingdings" pitchFamily="2" charset="2"/>
              <a:buChar char="§"/>
            </a:pPr>
            <a:r>
              <a:rPr lang="fr-FR" sz="2400" b="0" dirty="0" smtClean="0"/>
              <a:t>Bailleurs</a:t>
            </a:r>
            <a:endParaRPr lang="fr-FR" sz="2400" b="0" dirty="0" smtClean="0"/>
          </a:p>
        </p:txBody>
      </p:sp>
      <p:sp>
        <p:nvSpPr>
          <p:cNvPr id="10" name="Text Placeholder 10"/>
          <p:cNvSpPr txBox="1">
            <a:spLocks/>
          </p:cNvSpPr>
          <p:nvPr/>
        </p:nvSpPr>
        <p:spPr>
          <a:xfrm>
            <a:off x="4645025" y="2060575"/>
            <a:ext cx="4041775" cy="639763"/>
          </a:xfrm>
          <a:prstGeom prst="rect">
            <a:avLst/>
          </a:prstGeom>
        </p:spPr>
        <p:txBody>
          <a:bodyPr/>
          <a:lstStyle/>
          <a:p>
            <a:pPr defTabSz="457200" eaLnBrk="0" hangingPunct="0">
              <a:lnSpc>
                <a:spcPct val="95000"/>
              </a:lnSpc>
              <a:buFont typeface="Arial" charset="0"/>
              <a:buNone/>
              <a:defRPr/>
            </a:pPr>
            <a:r>
              <a:rPr lang="fr-FR" sz="2400" b="1" dirty="0">
                <a:latin typeface="+mn-lt"/>
                <a:cs typeface="+mn-cs"/>
              </a:rPr>
              <a:t>Vers le bas (social)</a:t>
            </a:r>
          </a:p>
        </p:txBody>
      </p:sp>
      <p:sp>
        <p:nvSpPr>
          <p:cNvPr id="11" name="Content Placeholder 11"/>
          <p:cNvSpPr>
            <a:spLocks noGrp="1"/>
          </p:cNvSpPr>
          <p:nvPr>
            <p:ph sz="quarter" idx="4294967295"/>
          </p:nvPr>
        </p:nvSpPr>
        <p:spPr>
          <a:xfrm>
            <a:off x="4427538" y="3149600"/>
            <a:ext cx="4259262" cy="3951288"/>
          </a:xfrm>
        </p:spPr>
        <p:txBody>
          <a:bodyPr/>
          <a:lstStyle/>
          <a:p>
            <a:pPr>
              <a:defRPr/>
            </a:pPr>
            <a:endParaRPr lang="fr-FR" sz="2000" dirty="0" smtClean="0"/>
          </a:p>
          <a:p>
            <a:pPr>
              <a:defRPr/>
            </a:pPr>
            <a:endParaRPr lang="fr-FR" sz="2000" dirty="0" smtClean="0"/>
          </a:p>
          <a:p>
            <a:pPr>
              <a:defRPr/>
            </a:pPr>
            <a:endParaRPr lang="fr-FR" sz="2000" dirty="0" smtClean="0"/>
          </a:p>
          <a:p>
            <a:pPr>
              <a:defRPr/>
            </a:pPr>
            <a:endParaRPr lang="fr-FR" sz="2000" dirty="0" smtClean="0"/>
          </a:p>
          <a:p>
            <a:pPr>
              <a:defRPr/>
            </a:pPr>
            <a:endParaRPr lang="fr-FR" sz="2000" dirty="0" smtClean="0"/>
          </a:p>
          <a:p>
            <a:pPr>
              <a:buFont typeface="Wingdings" pitchFamily="2" charset="2"/>
              <a:buNone/>
              <a:defRPr/>
            </a:pPr>
            <a:endParaRPr lang="fr-FR" sz="2000" dirty="0" smtClean="0"/>
          </a:p>
          <a:p>
            <a:pPr>
              <a:defRPr/>
            </a:pPr>
            <a:endParaRPr lang="fr-FR" sz="2000" dirty="0" smtClean="0"/>
          </a:p>
          <a:p>
            <a:pPr marL="342900" indent="-342900">
              <a:spcBef>
                <a:spcPct val="20000"/>
              </a:spcBef>
              <a:buClr>
                <a:srgbClr val="5DB838"/>
              </a:buClr>
              <a:buFont typeface="Wingdings" pitchFamily="2" charset="2"/>
              <a:buChar char="§"/>
              <a:defRPr/>
            </a:pPr>
            <a:r>
              <a:rPr lang="fr-FR" sz="2400" b="0" dirty="0" smtClean="0"/>
              <a:t>Membres/Partenaires/</a:t>
            </a:r>
            <a:r>
              <a:rPr lang="fr-FR" sz="2400" b="0" dirty="0" err="1" smtClean="0"/>
              <a:t>Aliés</a:t>
            </a:r>
            <a:endParaRPr lang="fr-FR" sz="2400" b="0" dirty="0" smtClean="0"/>
          </a:p>
          <a:p>
            <a:pPr marL="342900" indent="-342900">
              <a:spcBef>
                <a:spcPct val="20000"/>
              </a:spcBef>
              <a:buClr>
                <a:srgbClr val="5DB838"/>
              </a:buClr>
              <a:buFont typeface="Wingdings" pitchFamily="2" charset="2"/>
              <a:buChar char="§"/>
              <a:defRPr/>
            </a:pPr>
            <a:r>
              <a:rPr lang="fr-FR" sz="2400" b="0" dirty="0" smtClean="0"/>
              <a:t>Hommes et femmes pour lesquels on travaille</a:t>
            </a:r>
          </a:p>
        </p:txBody>
      </p:sp>
      <p:sp>
        <p:nvSpPr>
          <p:cNvPr id="14344" name="Up Arrow 13"/>
          <p:cNvSpPr>
            <a:spLocks noChangeArrowheads="1"/>
          </p:cNvSpPr>
          <p:nvPr/>
        </p:nvSpPr>
        <p:spPr bwMode="auto">
          <a:xfrm rot="10800000">
            <a:off x="6019800" y="3068638"/>
            <a:ext cx="1143000" cy="1828800"/>
          </a:xfrm>
          <a:prstGeom prst="up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fr-FR" sz="2400" u="sng">
              <a:solidFill>
                <a:srgbClr val="000000"/>
              </a:solidFill>
              <a:latin typeface="Times New Roman" pitchFamily="18" charset="0"/>
            </a:endParaRPr>
          </a:p>
        </p:txBody>
      </p:sp>
      <p:sp>
        <p:nvSpPr>
          <p:cNvPr id="14345" name="Up Arrow 12"/>
          <p:cNvSpPr>
            <a:spLocks noChangeArrowheads="1"/>
          </p:cNvSpPr>
          <p:nvPr/>
        </p:nvSpPr>
        <p:spPr bwMode="auto">
          <a:xfrm>
            <a:off x="1828800" y="2971800"/>
            <a:ext cx="1143000" cy="1828800"/>
          </a:xfrm>
          <a:prstGeom prst="up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fr-FR" sz="2400" u="sng">
              <a:solidFill>
                <a:srgbClr val="000000"/>
              </a:solidFill>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grpId="0" nodeType="clickEffect">
                                  <p:stCondLst>
                                    <p:cond delay="0"/>
                                  </p:stCondLst>
                                  <p:childTnLst>
                                    <p:set>
                                      <p:cBhvr>
                                        <p:cTn id="10" dur="1" fill="hold">
                                          <p:stCondLst>
                                            <p:cond delay="0"/>
                                          </p:stCondLst>
                                        </p:cTn>
                                        <p:tgtEl>
                                          <p:spTgt spid="14345"/>
                                        </p:tgtEl>
                                        <p:attrNameLst>
                                          <p:attrName>style.visibility</p:attrName>
                                        </p:attrNameLst>
                                      </p:cBhvr>
                                      <p:to>
                                        <p:strVal val="visible"/>
                                      </p:to>
                                    </p:set>
                                    <p:animEffect transition="in" filter="slide(fromBottom)">
                                      <p:cBhvr>
                                        <p:cTn id="11" dur="500"/>
                                        <p:tgtEl>
                                          <p:spTgt spid="1434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4341">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14344"/>
                                        </p:tgtEl>
                                        <p:attrNameLst>
                                          <p:attrName>style.visibility</p:attrName>
                                        </p:attrNameLst>
                                      </p:cBhvr>
                                      <p:to>
                                        <p:strVal val="visible"/>
                                      </p:to>
                                    </p:set>
                                    <p:animEffect transition="in" filter="fade">
                                      <p:cBhvr>
                                        <p:cTn id="24" dur="1000"/>
                                        <p:tgtEl>
                                          <p:spTgt spid="14344"/>
                                        </p:tgtEl>
                                      </p:cBhvr>
                                    </p:animEffect>
                                    <p:anim calcmode="lin" valueType="num">
                                      <p:cBhvr>
                                        <p:cTn id="25" dur="1000" fill="hold"/>
                                        <p:tgtEl>
                                          <p:spTgt spid="14344"/>
                                        </p:tgtEl>
                                        <p:attrNameLst>
                                          <p:attrName>ppt_x</p:attrName>
                                        </p:attrNameLst>
                                      </p:cBhvr>
                                      <p:tavLst>
                                        <p:tav tm="0">
                                          <p:val>
                                            <p:strVal val="#ppt_x"/>
                                          </p:val>
                                        </p:tav>
                                        <p:tav tm="100000">
                                          <p:val>
                                            <p:strVal val="#ppt_x"/>
                                          </p:val>
                                        </p:tav>
                                      </p:tavLst>
                                    </p:anim>
                                    <p:anim calcmode="lin" valueType="num">
                                      <p:cBhvr>
                                        <p:cTn id="26" dur="1000" fill="hold"/>
                                        <p:tgtEl>
                                          <p:spTgt spid="1434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1" grpId="0" build="p"/>
      <p:bldP spid="10" grpId="0"/>
      <p:bldP spid="14344" grpId="0" animBg="1"/>
      <p:bldP spid="14345"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2 Marcador de número de diapositiva"/>
          <p:cNvSpPr>
            <a:spLocks noGrp="1"/>
          </p:cNvSpPr>
          <p:nvPr>
            <p:ph type="sldNum" sz="quarter" idx="10"/>
          </p:nvPr>
        </p:nvSpPr>
        <p:spPr/>
        <p:txBody>
          <a:bodyPr/>
          <a:lstStyle/>
          <a:p>
            <a:pPr fontAlgn="base">
              <a:spcBef>
                <a:spcPct val="0"/>
              </a:spcBef>
              <a:spcAft>
                <a:spcPct val="0"/>
              </a:spcAft>
              <a:defRPr/>
            </a:pPr>
            <a:r>
              <a:rPr lang="en-GB" smtClean="0">
                <a:latin typeface="Arial" pitchFamily="34" charset="0"/>
              </a:rPr>
              <a:t>Page </a:t>
            </a:r>
            <a:fld id="{3FB26B6E-B641-4F57-B6D5-EFF01006B6DC}" type="slidenum">
              <a:rPr lang="en-GB" smtClean="0">
                <a:latin typeface="Arial" pitchFamily="34" charset="0"/>
              </a:rPr>
              <a:pPr fontAlgn="base">
                <a:spcBef>
                  <a:spcPct val="0"/>
                </a:spcBef>
                <a:spcAft>
                  <a:spcPct val="0"/>
                </a:spcAft>
                <a:defRPr/>
              </a:pPr>
              <a:t>68</a:t>
            </a:fld>
            <a:endParaRPr lang="en-GB" smtClean="0">
              <a:latin typeface="Arial" pitchFamily="34" charset="0"/>
            </a:endParaRPr>
          </a:p>
        </p:txBody>
      </p:sp>
      <p:sp>
        <p:nvSpPr>
          <p:cNvPr id="4" name="Title 1"/>
          <p:cNvSpPr txBox="1">
            <a:spLocks/>
          </p:cNvSpPr>
          <p:nvPr/>
        </p:nvSpPr>
        <p:spPr bwMode="auto">
          <a:xfrm>
            <a:off x="682625" y="1204913"/>
            <a:ext cx="7848600" cy="495300"/>
          </a:xfrm>
          <a:prstGeom prst="rect">
            <a:avLst/>
          </a:prstGeom>
          <a:noFill/>
          <a:ln w="9525" algn="ctr">
            <a:noFill/>
            <a:miter lim="800000"/>
            <a:headEnd/>
            <a:tailEnd/>
          </a:ln>
        </p:spPr>
        <p:txBody>
          <a:bodyPr lIns="0" tIns="0" rIns="0" bIns="0"/>
          <a:lstStyle/>
          <a:p>
            <a:pPr eaLnBrk="0" hangingPunct="0">
              <a:spcAft>
                <a:spcPts val="600"/>
              </a:spcAft>
              <a:defRPr/>
            </a:pPr>
            <a:r>
              <a:rPr lang="fr-FR" sz="3000" b="1" dirty="0">
                <a:solidFill>
                  <a:srgbClr val="5DB838"/>
                </a:solidFill>
                <a:latin typeface="+mj-lt"/>
                <a:ea typeface="+mj-ea"/>
                <a:cs typeface="+mj-cs"/>
              </a:rPr>
              <a:t>Les dimensions/ components de la </a:t>
            </a:r>
            <a:r>
              <a:rPr lang="fr-FR" sz="3000" b="1" dirty="0" err="1">
                <a:solidFill>
                  <a:srgbClr val="5DB838"/>
                </a:solidFill>
                <a:latin typeface="+mj-lt"/>
                <a:ea typeface="+mj-ea"/>
                <a:cs typeface="+mj-cs"/>
              </a:rPr>
              <a:t>redevabilité</a:t>
            </a:r>
            <a:r>
              <a:rPr lang="fr-FR" sz="3000" b="1" dirty="0">
                <a:solidFill>
                  <a:srgbClr val="5DB838"/>
                </a:solidFill>
                <a:latin typeface="+mj-lt"/>
                <a:ea typeface="+mj-ea"/>
                <a:cs typeface="+mj-cs"/>
              </a:rPr>
              <a:t>:</a:t>
            </a:r>
          </a:p>
        </p:txBody>
      </p:sp>
      <p:sp>
        <p:nvSpPr>
          <p:cNvPr id="5" name="Content Placeholder 2"/>
          <p:cNvSpPr txBox="1">
            <a:spLocks/>
          </p:cNvSpPr>
          <p:nvPr/>
        </p:nvSpPr>
        <p:spPr>
          <a:xfrm>
            <a:off x="684213" y="2565400"/>
            <a:ext cx="7847012" cy="3311525"/>
          </a:xfrm>
          <a:prstGeom prst="rect">
            <a:avLst/>
          </a:prstGeom>
        </p:spPr>
        <p:txBody>
          <a:bodyPr/>
          <a:lstStyle/>
          <a:p>
            <a:pPr marL="342900" indent="-342900" defTabSz="457200" eaLnBrk="0" hangingPunct="0">
              <a:spcBef>
                <a:spcPct val="20000"/>
              </a:spcBef>
              <a:spcAft>
                <a:spcPts val="600"/>
              </a:spcAft>
              <a:buClr>
                <a:srgbClr val="5DB838"/>
              </a:buClr>
              <a:buFont typeface="Wingdings" pitchFamily="2" charset="2"/>
              <a:buChar char="§"/>
              <a:defRPr/>
            </a:pPr>
            <a:r>
              <a:rPr lang="fr-FR" sz="2800" dirty="0">
                <a:latin typeface="+mn-lt"/>
                <a:cs typeface="+mn-cs"/>
              </a:rPr>
              <a:t>Transparence</a:t>
            </a:r>
          </a:p>
          <a:p>
            <a:pPr marL="342900" indent="-342900" defTabSz="457200" eaLnBrk="0" hangingPunct="0">
              <a:spcBef>
                <a:spcPct val="20000"/>
              </a:spcBef>
              <a:spcAft>
                <a:spcPts val="600"/>
              </a:spcAft>
              <a:buClr>
                <a:srgbClr val="5DB838"/>
              </a:buClr>
              <a:buFont typeface="Wingdings" pitchFamily="2" charset="2"/>
              <a:buChar char="§"/>
              <a:defRPr/>
            </a:pPr>
            <a:r>
              <a:rPr lang="fr-FR" sz="2800" dirty="0">
                <a:latin typeface="+mn-lt"/>
                <a:cs typeface="+mn-cs"/>
              </a:rPr>
              <a:t>Participation</a:t>
            </a:r>
          </a:p>
          <a:p>
            <a:pPr marL="342900" indent="-342900" defTabSz="457200" eaLnBrk="0" hangingPunct="0">
              <a:spcBef>
                <a:spcPct val="20000"/>
              </a:spcBef>
              <a:spcAft>
                <a:spcPts val="600"/>
              </a:spcAft>
              <a:buClr>
                <a:srgbClr val="5DB838"/>
              </a:buClr>
              <a:buFont typeface="Wingdings" pitchFamily="2" charset="2"/>
              <a:buChar char="§"/>
              <a:defRPr/>
            </a:pPr>
            <a:r>
              <a:rPr lang="fr-FR" sz="2800" dirty="0">
                <a:latin typeface="+mn-lt"/>
                <a:cs typeface="+mn-cs"/>
              </a:rPr>
              <a:t>Evaluation</a:t>
            </a:r>
          </a:p>
          <a:p>
            <a:pPr marL="342900" indent="-342900" defTabSz="457200" eaLnBrk="0" hangingPunct="0">
              <a:spcBef>
                <a:spcPct val="20000"/>
              </a:spcBef>
              <a:spcAft>
                <a:spcPts val="600"/>
              </a:spcAft>
              <a:buClr>
                <a:srgbClr val="5DB838"/>
              </a:buClr>
              <a:buFont typeface="Wingdings" pitchFamily="2" charset="2"/>
              <a:buChar char="§"/>
              <a:defRPr/>
            </a:pPr>
            <a:r>
              <a:rPr lang="fr-FR" sz="2800" dirty="0">
                <a:latin typeface="+mn-lt"/>
                <a:cs typeface="+mn-cs"/>
              </a:rPr>
              <a:t>Mécanismes pour la réception et le traitement des </a:t>
            </a:r>
            <a:r>
              <a:rPr lang="fr-FR" sz="2800" dirty="0" smtClean="0">
                <a:latin typeface="+mn-lt"/>
                <a:cs typeface="+mn-cs"/>
              </a:rPr>
              <a:t>suggestions/ feedback</a:t>
            </a:r>
            <a:endParaRPr lang="fr-FR" sz="2800" dirty="0">
              <a:latin typeface="+mn-lt"/>
              <a:cs typeface="+mn-cs"/>
            </a:endParaRPr>
          </a:p>
          <a:p>
            <a:pPr marL="342900" indent="-342900" defTabSz="457200" eaLnBrk="0" hangingPunct="0">
              <a:spcBef>
                <a:spcPct val="20000"/>
              </a:spcBef>
              <a:spcAft>
                <a:spcPts val="600"/>
              </a:spcAft>
              <a:buClr>
                <a:srgbClr val="5DB838"/>
              </a:buClr>
              <a:buFont typeface="Wingdings" pitchFamily="2" charset="2"/>
              <a:buChar char="§"/>
              <a:defRPr/>
            </a:pPr>
            <a:endParaRPr lang="fr-FR" sz="2800" dirty="0">
              <a:latin typeface="+mn-lt"/>
              <a:cs typeface="+mn-cs"/>
            </a:endParaRPr>
          </a:p>
        </p:txBody>
      </p:sp>
      <p:sp>
        <p:nvSpPr>
          <p:cNvPr id="6" name="Text Box 7"/>
          <p:cNvSpPr txBox="1">
            <a:spLocks noChangeArrowheads="1"/>
          </p:cNvSpPr>
          <p:nvPr/>
        </p:nvSpPr>
        <p:spPr bwMode="auto">
          <a:xfrm>
            <a:off x="820738" y="503238"/>
            <a:ext cx="7488237" cy="517525"/>
          </a:xfrm>
          <a:prstGeom prst="rect">
            <a:avLst/>
          </a:prstGeom>
          <a:solidFill>
            <a:srgbClr val="92D050"/>
          </a:solidFill>
          <a:ln w="9525" algn="ctr">
            <a:noFill/>
            <a:miter lim="800000"/>
            <a:headEnd/>
            <a:tailEnd/>
          </a:ln>
        </p:spPr>
        <p:txBody>
          <a:bodyPr lIns="0" tIns="0" rIns="0" bIns="0"/>
          <a:lstStyle/>
          <a:p>
            <a:pPr eaLnBrk="0" hangingPunct="0">
              <a:lnSpc>
                <a:spcPts val="48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fr-FR" sz="4500" b="1" dirty="0">
                <a:solidFill>
                  <a:srgbClr val="009A4C"/>
                </a:solidFill>
                <a:latin typeface="+mn-lt"/>
                <a:ea typeface="+mj-ea"/>
                <a:cs typeface="+mj-cs"/>
              </a:rPr>
              <a:t>La </a:t>
            </a:r>
            <a:r>
              <a:rPr lang="fr-FR" sz="4500" b="1" dirty="0" err="1">
                <a:solidFill>
                  <a:srgbClr val="009A4C"/>
                </a:solidFill>
                <a:latin typeface="+mn-lt"/>
                <a:ea typeface="+mj-ea"/>
                <a:cs typeface="+mj-cs"/>
              </a:rPr>
              <a:t>Redevabilité</a:t>
            </a:r>
            <a:endParaRPr lang="fr-FR" sz="4500" b="1" dirty="0">
              <a:solidFill>
                <a:srgbClr val="009A4C"/>
              </a:solidFill>
              <a:latin typeface="+mn-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2 Marcador de texto"/>
          <p:cNvSpPr>
            <a:spLocks noGrp="1"/>
          </p:cNvSpPr>
          <p:nvPr>
            <p:ph type="body" idx="1"/>
          </p:nvPr>
        </p:nvSpPr>
        <p:spPr/>
        <p:txBody>
          <a:bodyPr/>
          <a:lstStyle/>
          <a:p>
            <a:endParaRPr lang="es-ES" smtClean="0"/>
          </a:p>
        </p:txBody>
      </p:sp>
      <p:sp>
        <p:nvSpPr>
          <p:cNvPr id="4" name="3 Marcador de número de diapositiva"/>
          <p:cNvSpPr>
            <a:spLocks noGrp="1"/>
          </p:cNvSpPr>
          <p:nvPr>
            <p:ph type="sldNum" sz="quarter" idx="10"/>
          </p:nvPr>
        </p:nvSpPr>
        <p:spPr/>
        <p:txBody>
          <a:bodyPr/>
          <a:lstStyle/>
          <a:p>
            <a:pPr>
              <a:defRPr/>
            </a:pPr>
            <a:r>
              <a:rPr lang="en-GB" smtClean="0"/>
              <a:t>Page </a:t>
            </a:r>
            <a:fld id="{D1D90B41-2079-46AB-BDC8-E16EACEA2D91}" type="slidenum">
              <a:rPr lang="en-GB" smtClean="0"/>
              <a:pPr>
                <a:defRPr/>
              </a:pPr>
              <a:t>69</a:t>
            </a:fld>
            <a:endParaRPr lang="en-GB"/>
          </a:p>
        </p:txBody>
      </p:sp>
      <p:sp>
        <p:nvSpPr>
          <p:cNvPr id="5" name="2 Marcador de contenido"/>
          <p:cNvSpPr txBox="1">
            <a:spLocks/>
          </p:cNvSpPr>
          <p:nvPr/>
        </p:nvSpPr>
        <p:spPr bwMode="auto">
          <a:xfrm>
            <a:off x="4211638" y="1293813"/>
            <a:ext cx="4764087" cy="2476500"/>
          </a:xfrm>
          <a:prstGeom prst="rect">
            <a:avLst/>
          </a:prstGeom>
          <a:noFill/>
          <a:ln w="9525">
            <a:noFill/>
            <a:miter lim="800000"/>
            <a:headEnd/>
            <a:tailEnd/>
          </a:ln>
        </p:spPr>
        <p:txBody>
          <a:bodyPr/>
          <a:lstStyle/>
          <a:p>
            <a:pPr marL="342900" indent="-342900" defTabSz="457200" eaLnBrk="0" hangingPunct="0">
              <a:lnSpc>
                <a:spcPct val="95000"/>
              </a:lnSpc>
              <a:spcBef>
                <a:spcPct val="20000"/>
              </a:spcBef>
              <a:spcAft>
                <a:spcPts val="600"/>
              </a:spcAft>
              <a:buClr>
                <a:srgbClr val="5DB838"/>
              </a:buClr>
              <a:buFont typeface="Wingdings" pitchFamily="2" charset="2"/>
              <a:buChar char="§"/>
              <a:defRPr/>
            </a:pPr>
            <a:r>
              <a:rPr lang="fr-FR" sz="2800" dirty="0">
                <a:latin typeface="+mn-lt"/>
                <a:cs typeface="+mn-cs"/>
              </a:rPr>
              <a:t>Nous devons veiller à ce que les bénéficiaires et les organisations partenaires: </a:t>
            </a:r>
            <a:br>
              <a:rPr lang="fr-FR" sz="2800" dirty="0">
                <a:latin typeface="+mn-lt"/>
                <a:cs typeface="+mn-cs"/>
              </a:rPr>
            </a:br>
            <a:r>
              <a:rPr lang="fr-FR" sz="2800" dirty="0">
                <a:latin typeface="+mn-lt"/>
                <a:cs typeface="+mn-cs"/>
              </a:rPr>
              <a:t>reçoivent toutes les informations pertinentes, </a:t>
            </a:r>
            <a:br>
              <a:rPr lang="fr-FR" sz="2800" dirty="0">
                <a:latin typeface="+mn-lt"/>
                <a:cs typeface="+mn-cs"/>
              </a:rPr>
            </a:br>
            <a:r>
              <a:rPr lang="fr-FR" sz="2800" dirty="0">
                <a:latin typeface="+mn-lt"/>
                <a:cs typeface="+mn-cs"/>
              </a:rPr>
              <a:t>sont consultés et </a:t>
            </a:r>
            <a:br>
              <a:rPr lang="fr-FR" sz="2800" dirty="0">
                <a:latin typeface="+mn-lt"/>
                <a:cs typeface="+mn-cs"/>
              </a:rPr>
            </a:br>
            <a:r>
              <a:rPr lang="fr-FR" sz="2800" dirty="0">
                <a:latin typeface="+mn-lt"/>
                <a:cs typeface="+mn-cs"/>
              </a:rPr>
              <a:t>participent activement à toutes les questions relatives au cycle de projet</a:t>
            </a:r>
          </a:p>
        </p:txBody>
      </p:sp>
      <p:sp>
        <p:nvSpPr>
          <p:cNvPr id="6" name="1 Título"/>
          <p:cNvSpPr txBox="1">
            <a:spLocks/>
          </p:cNvSpPr>
          <p:nvPr/>
        </p:nvSpPr>
        <p:spPr bwMode="auto">
          <a:xfrm>
            <a:off x="684213" y="404813"/>
            <a:ext cx="7848600" cy="647700"/>
          </a:xfrm>
          <a:prstGeom prst="rect">
            <a:avLst/>
          </a:prstGeom>
          <a:noFill/>
          <a:ln w="9525" algn="ctr">
            <a:noFill/>
            <a:miter lim="800000"/>
            <a:headEnd/>
            <a:tailEnd/>
          </a:ln>
        </p:spPr>
        <p:txBody>
          <a:bodyPr lIns="0" tIns="0" rIns="0" bIns="0"/>
          <a:lstStyle/>
          <a:p>
            <a:pPr eaLnBrk="0" hangingPunct="0">
              <a:lnSpc>
                <a:spcPts val="4800"/>
              </a:lnSpc>
              <a:defRPr/>
            </a:pPr>
            <a:r>
              <a:rPr lang="es-ES" sz="3000" b="1" dirty="0">
                <a:solidFill>
                  <a:srgbClr val="5DB838"/>
                </a:solidFill>
                <a:latin typeface="+mj-lt"/>
                <a:ea typeface="+mj-ea"/>
                <a:cs typeface="+mj-cs"/>
              </a:rPr>
              <a:t>Que </a:t>
            </a:r>
            <a:r>
              <a:rPr lang="es-ES" sz="3000" b="1" dirty="0" err="1">
                <a:solidFill>
                  <a:srgbClr val="5DB838"/>
                </a:solidFill>
                <a:latin typeface="+mj-lt"/>
                <a:ea typeface="+mj-ea"/>
                <a:cs typeface="+mj-cs"/>
              </a:rPr>
              <a:t>voulons-nous</a:t>
            </a:r>
            <a:r>
              <a:rPr lang="es-ES" sz="3000" b="1" dirty="0">
                <a:solidFill>
                  <a:srgbClr val="5DB838"/>
                </a:solidFill>
                <a:latin typeface="+mj-lt"/>
                <a:ea typeface="+mj-ea"/>
                <a:cs typeface="+mj-cs"/>
              </a:rPr>
              <a:t> </a:t>
            </a:r>
            <a:r>
              <a:rPr lang="es-ES" sz="3000" b="1" dirty="0" err="1">
                <a:solidFill>
                  <a:srgbClr val="5DB838"/>
                </a:solidFill>
                <a:latin typeface="+mj-lt"/>
                <a:ea typeface="+mj-ea"/>
                <a:cs typeface="+mj-cs"/>
              </a:rPr>
              <a:t>dire</a:t>
            </a:r>
            <a:r>
              <a:rPr lang="es-ES" sz="3000" b="1" dirty="0">
                <a:solidFill>
                  <a:srgbClr val="5DB838"/>
                </a:solidFill>
                <a:latin typeface="+mj-lt"/>
                <a:ea typeface="+mj-ea"/>
                <a:cs typeface="+mj-cs"/>
              </a:rPr>
              <a:t>?</a:t>
            </a:r>
          </a:p>
        </p:txBody>
      </p:sp>
      <p:pic>
        <p:nvPicPr>
          <p:cNvPr id="21510" name="Picture 1"/>
          <p:cNvPicPr>
            <a:picLocks noChangeAspect="1" noChangeArrowheads="1"/>
          </p:cNvPicPr>
          <p:nvPr/>
        </p:nvPicPr>
        <p:blipFill>
          <a:blip r:embed="rId2" cstate="print"/>
          <a:srcRect/>
          <a:stretch>
            <a:fillRect/>
          </a:stretch>
        </p:blipFill>
        <p:spPr bwMode="auto">
          <a:xfrm>
            <a:off x="266700" y="1362075"/>
            <a:ext cx="3841750" cy="4433888"/>
          </a:xfrm>
          <a:prstGeom prst="rect">
            <a:avLst/>
          </a:prstGeom>
          <a:noFill/>
          <a:ln w="9525">
            <a:noFill/>
            <a:round/>
            <a:headEnd/>
            <a:tailEnd/>
          </a:ln>
        </p:spPr>
      </p:pic>
      <p:sp>
        <p:nvSpPr>
          <p:cNvPr id="8" name="7 Flecha derecha"/>
          <p:cNvSpPr/>
          <p:nvPr/>
        </p:nvSpPr>
        <p:spPr>
          <a:xfrm>
            <a:off x="1941513" y="2476500"/>
            <a:ext cx="2447925" cy="1027113"/>
          </a:xfrm>
          <a:prstGeom prst="rightArrow">
            <a:avLst/>
          </a:prstGeom>
          <a:solidFill>
            <a:srgbClr val="0B9CDA"/>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dirty="0" err="1">
                <a:solidFill>
                  <a:srgbClr val="FFFFFF"/>
                </a:solidFill>
              </a:rPr>
              <a:t>Transparence</a:t>
            </a:r>
            <a:endParaRPr lang="es-ES" b="1" dirty="0">
              <a:solidFill>
                <a:srgbClr val="FFFFFF"/>
              </a:solidFill>
            </a:endParaRPr>
          </a:p>
        </p:txBody>
      </p:sp>
      <p:sp>
        <p:nvSpPr>
          <p:cNvPr id="9" name="8 Rectángulo redondeado"/>
          <p:cNvSpPr/>
          <p:nvPr/>
        </p:nvSpPr>
        <p:spPr>
          <a:xfrm>
            <a:off x="4487863" y="2546350"/>
            <a:ext cx="4205287" cy="1243013"/>
          </a:xfrm>
          <a:prstGeom prst="roundRect">
            <a:avLst/>
          </a:prstGeom>
          <a:noFill/>
          <a:ln w="28575">
            <a:solidFill>
              <a:srgbClr val="0B9CD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solidFill>
                <a:srgbClr val="FFFFFF"/>
              </a:solidFill>
            </a:endParaRPr>
          </a:p>
        </p:txBody>
      </p:sp>
      <p:sp>
        <p:nvSpPr>
          <p:cNvPr id="10" name="9 Flecha derecha"/>
          <p:cNvSpPr/>
          <p:nvPr/>
        </p:nvSpPr>
        <p:spPr>
          <a:xfrm>
            <a:off x="1911350" y="3937000"/>
            <a:ext cx="2519363" cy="1027113"/>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dirty="0" err="1">
                <a:solidFill>
                  <a:srgbClr val="FFFFFF"/>
                </a:solidFill>
              </a:rPr>
              <a:t>Participation</a:t>
            </a:r>
            <a:endParaRPr lang="es-ES" b="1" dirty="0">
              <a:solidFill>
                <a:srgbClr val="FFFFFF"/>
              </a:solidFill>
            </a:endParaRPr>
          </a:p>
        </p:txBody>
      </p:sp>
      <p:sp>
        <p:nvSpPr>
          <p:cNvPr id="11" name="10 Rectángulo redondeado"/>
          <p:cNvSpPr/>
          <p:nvPr/>
        </p:nvSpPr>
        <p:spPr>
          <a:xfrm>
            <a:off x="4502150" y="3789363"/>
            <a:ext cx="4219575" cy="1655762"/>
          </a:xfrm>
          <a:prstGeom prst="roundRect">
            <a:avLst/>
          </a:prstGeom>
          <a:noFill/>
          <a:ln w="28575">
            <a:solidFill>
              <a:srgbClr val="B8D81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ox(in)">
                                      <p:cBhvr>
                                        <p:cTn id="10" dur="500"/>
                                        <p:tgtEl>
                                          <p:spTgt spid="9"/>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ox(in)">
                                      <p:cBhvr>
                                        <p:cTn id="13" dur="500"/>
                                        <p:tgtEl>
                                          <p:spTgt spid="10"/>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ox(in)">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p:txBody>
          <a:bodyPr/>
          <a:lstStyle/>
          <a:p>
            <a:pPr eaLnBrk="1" hangingPunct="1"/>
            <a:r>
              <a:rPr lang="fr-FR" altLang="nl-NL" sz="3500" dirty="0" smtClean="0">
                <a:latin typeface="Arial" pitchFamily="34" charset="0"/>
                <a:ea typeface="ＭＳ Ｐゴシック" pitchFamily="34" charset="-128"/>
                <a:cs typeface="Arial" pitchFamily="34" charset="0"/>
              </a:rPr>
              <a:t>Découvrons notre agenda!</a:t>
            </a:r>
            <a:endParaRPr lang="fr-FR" altLang="nl-NL" sz="3500" dirty="0" smtClean="0">
              <a:latin typeface="Arial" pitchFamily="34" charset="0"/>
              <a:ea typeface="ＭＳ Ｐゴシック" pitchFamily="34" charset="-128"/>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p:txBody>
          <a:bodyPr/>
          <a:lstStyle/>
          <a:p>
            <a:r>
              <a:rPr lang="es-ES" smtClean="0"/>
              <a:t>À considérer….</a:t>
            </a:r>
          </a:p>
        </p:txBody>
      </p:sp>
      <p:sp>
        <p:nvSpPr>
          <p:cNvPr id="22531" name="2 Marcador de número de diapositiva"/>
          <p:cNvSpPr>
            <a:spLocks noGrp="1"/>
          </p:cNvSpPr>
          <p:nvPr>
            <p:ph type="sldNum" sz="quarter" idx="10"/>
          </p:nvPr>
        </p:nvSpPr>
        <p:spPr/>
        <p:txBody>
          <a:bodyPr/>
          <a:lstStyle/>
          <a:p>
            <a:pPr fontAlgn="base">
              <a:spcBef>
                <a:spcPct val="0"/>
              </a:spcBef>
              <a:spcAft>
                <a:spcPct val="0"/>
              </a:spcAft>
              <a:defRPr/>
            </a:pPr>
            <a:r>
              <a:rPr lang="en-GB" smtClean="0"/>
              <a:t>Page </a:t>
            </a:r>
            <a:fld id="{D8CA1EC7-562F-4981-BB97-B4E5F4824AB3}" type="slidenum">
              <a:rPr lang="en-GB" smtClean="0"/>
              <a:pPr fontAlgn="base">
                <a:spcBef>
                  <a:spcPct val="0"/>
                </a:spcBef>
                <a:spcAft>
                  <a:spcPct val="0"/>
                </a:spcAft>
                <a:defRPr/>
              </a:pPr>
              <a:t>70</a:t>
            </a:fld>
            <a:endParaRPr lang="en-GB" smtClean="0"/>
          </a:p>
        </p:txBody>
      </p:sp>
      <p:sp>
        <p:nvSpPr>
          <p:cNvPr id="25604" name="3 CuadroTexto"/>
          <p:cNvSpPr txBox="1">
            <a:spLocks noChangeArrowheads="1"/>
          </p:cNvSpPr>
          <p:nvPr/>
        </p:nvSpPr>
        <p:spPr bwMode="auto">
          <a:xfrm>
            <a:off x="4178300" y="692150"/>
            <a:ext cx="4670425" cy="6094413"/>
          </a:xfrm>
          <a:prstGeom prst="rect">
            <a:avLst/>
          </a:prstGeom>
          <a:noFill/>
          <a:ln w="9525">
            <a:noFill/>
            <a:miter lim="800000"/>
            <a:headEnd/>
            <a:tailEnd/>
          </a:ln>
        </p:spPr>
        <p:txBody>
          <a:bodyPr>
            <a:spAutoFit/>
          </a:bodyPr>
          <a:lstStyle/>
          <a:p>
            <a:pPr marL="450850" indent="-366713">
              <a:spcAft>
                <a:spcPts val="600"/>
              </a:spcAft>
              <a:buFont typeface="Wingdings" pitchFamily="2" charset="2"/>
              <a:buChar char="ü"/>
            </a:pPr>
            <a:r>
              <a:rPr lang="fr-FR" sz="2000"/>
              <a:t>Partager des </a:t>
            </a:r>
            <a:r>
              <a:rPr lang="fr-FR" sz="2000" b="1"/>
              <a:t>informations</a:t>
            </a:r>
            <a:r>
              <a:rPr lang="fr-FR" sz="2000"/>
              <a:t> </a:t>
            </a:r>
            <a:r>
              <a:rPr lang="fr-FR" sz="2000" b="1"/>
              <a:t>pertinentes</a:t>
            </a:r>
            <a:r>
              <a:rPr lang="fr-FR" sz="2000"/>
              <a:t> et </a:t>
            </a:r>
            <a:r>
              <a:rPr lang="fr-FR" sz="2000" b="1"/>
              <a:t>utiles</a:t>
            </a:r>
            <a:r>
              <a:rPr lang="fr-FR" sz="2000"/>
              <a:t> aux communautés. </a:t>
            </a:r>
            <a:endParaRPr lang="es-ES" sz="2000">
              <a:solidFill>
                <a:srgbClr val="000000"/>
              </a:solidFill>
            </a:endParaRPr>
          </a:p>
          <a:p>
            <a:pPr marL="450850" indent="-366713">
              <a:spcAft>
                <a:spcPts val="600"/>
              </a:spcAft>
              <a:buFont typeface="Wingdings" pitchFamily="2" charset="2"/>
              <a:buChar char="ü"/>
            </a:pPr>
            <a:r>
              <a:rPr lang="fr-FR" sz="2000"/>
              <a:t>Trouver les </a:t>
            </a:r>
            <a:r>
              <a:rPr lang="fr-FR" sz="2000" b="1"/>
              <a:t>canaux</a:t>
            </a:r>
            <a:r>
              <a:rPr lang="fr-FR" sz="2000"/>
              <a:t>, les </a:t>
            </a:r>
            <a:r>
              <a:rPr lang="fr-FR" sz="2000" b="1"/>
              <a:t>formats</a:t>
            </a:r>
            <a:r>
              <a:rPr lang="fr-FR" sz="2000"/>
              <a:t> et la </a:t>
            </a:r>
            <a:r>
              <a:rPr lang="fr-FR" sz="2000" b="1"/>
              <a:t>langue adéquats </a:t>
            </a:r>
            <a:r>
              <a:rPr lang="fr-FR" sz="2000"/>
              <a:t>pour partager l'information avec la population cible. </a:t>
            </a:r>
          </a:p>
          <a:p>
            <a:pPr marL="450850" indent="-366713">
              <a:spcAft>
                <a:spcPts val="600"/>
              </a:spcAft>
              <a:buFont typeface="Wingdings" pitchFamily="2" charset="2"/>
              <a:buChar char="ü"/>
            </a:pPr>
            <a:r>
              <a:rPr lang="fr-FR" sz="2000" b="1"/>
              <a:t>Ne pas faire trop de demandes de temps </a:t>
            </a:r>
            <a:r>
              <a:rPr lang="fr-FR" sz="2000"/>
              <a:t>pour les communautés de mener des enquêtes ou de transmettre des informations</a:t>
            </a:r>
            <a:endParaRPr lang="es-ES" sz="2000"/>
          </a:p>
          <a:p>
            <a:pPr marL="450850" indent="-366713">
              <a:spcAft>
                <a:spcPts val="600"/>
              </a:spcAft>
              <a:buFont typeface="Wingdings" pitchFamily="2" charset="2"/>
              <a:buChar char="ü"/>
            </a:pPr>
            <a:r>
              <a:rPr lang="fr-FR" sz="2000"/>
              <a:t>Promouvoir la participation n’est pas seulement utiliser les communautés en tant que fournisseurs d'information, sinon ça implique qu'ils peuvent </a:t>
            </a:r>
            <a:r>
              <a:rPr lang="fr-FR" sz="2000" b="1"/>
              <a:t>influer sur la prise de décisions  dans les activités de qui les concernent</a:t>
            </a:r>
          </a:p>
        </p:txBody>
      </p:sp>
      <p:pic>
        <p:nvPicPr>
          <p:cNvPr id="25605" name="Picture 5"/>
          <p:cNvPicPr>
            <a:picLocks noChangeAspect="1" noChangeArrowheads="1"/>
          </p:cNvPicPr>
          <p:nvPr/>
        </p:nvPicPr>
        <p:blipFill>
          <a:blip r:embed="rId2" cstate="print"/>
          <a:srcRect/>
          <a:stretch>
            <a:fillRect/>
          </a:stretch>
        </p:blipFill>
        <p:spPr bwMode="auto">
          <a:xfrm>
            <a:off x="198438" y="1096963"/>
            <a:ext cx="3905250" cy="5248275"/>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2" name="Picture 2" descr="D:\MGhazzaoui\Desktop\LANA meal training\Cartoon 2.gif"/>
          <p:cNvPicPr>
            <a:picLocks noChangeAspect="1" noChangeArrowheads="1"/>
          </p:cNvPicPr>
          <p:nvPr/>
        </p:nvPicPr>
        <p:blipFill>
          <a:blip r:embed="rId2" cstate="print"/>
          <a:srcRect/>
          <a:stretch>
            <a:fillRect/>
          </a:stretch>
        </p:blipFill>
        <p:spPr bwMode="auto">
          <a:xfrm>
            <a:off x="685800" y="457200"/>
            <a:ext cx="7607300" cy="53927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a:xfrm>
            <a:off x="274638" y="449957"/>
            <a:ext cx="8553450" cy="644525"/>
          </a:xfrm>
        </p:spPr>
        <p:txBody>
          <a:bodyPr/>
          <a:lstStyle/>
          <a:p>
            <a:r>
              <a:rPr lang="es-ES" dirty="0" err="1" smtClean="0"/>
              <a:t>C’est</a:t>
            </a:r>
            <a:r>
              <a:rPr lang="es-ES" dirty="0" smtClean="0"/>
              <a:t> </a:t>
            </a:r>
            <a:r>
              <a:rPr lang="es-ES" dirty="0" err="1" smtClean="0"/>
              <a:t>quoi</a:t>
            </a:r>
            <a:r>
              <a:rPr lang="es-ES" dirty="0" smtClean="0"/>
              <a:t> un </a:t>
            </a:r>
            <a:r>
              <a:rPr lang="es-ES" dirty="0" err="1" smtClean="0"/>
              <a:t>feedback</a:t>
            </a:r>
            <a:r>
              <a:rPr lang="es-ES" dirty="0" smtClean="0"/>
              <a:t>?</a:t>
            </a:r>
          </a:p>
        </p:txBody>
      </p:sp>
      <p:sp>
        <p:nvSpPr>
          <p:cNvPr id="28675" name="2 Marcador de número de diapositiva"/>
          <p:cNvSpPr>
            <a:spLocks noGrp="1"/>
          </p:cNvSpPr>
          <p:nvPr>
            <p:ph type="sldNum" sz="quarter" idx="10"/>
          </p:nvPr>
        </p:nvSpPr>
        <p:spPr/>
        <p:txBody>
          <a:bodyPr/>
          <a:lstStyle/>
          <a:p>
            <a:pPr fontAlgn="base">
              <a:spcBef>
                <a:spcPct val="0"/>
              </a:spcBef>
              <a:spcAft>
                <a:spcPct val="0"/>
              </a:spcAft>
              <a:defRPr/>
            </a:pPr>
            <a:r>
              <a:rPr lang="en-GB" smtClean="0"/>
              <a:t>Page </a:t>
            </a:r>
            <a:fld id="{F08F00C1-3533-4FB0-80A4-AAA3F40E8999}" type="slidenum">
              <a:rPr lang="en-GB" smtClean="0"/>
              <a:pPr fontAlgn="base">
                <a:spcBef>
                  <a:spcPct val="0"/>
                </a:spcBef>
                <a:spcAft>
                  <a:spcPct val="0"/>
                </a:spcAft>
                <a:defRPr/>
              </a:pPr>
              <a:t>72</a:t>
            </a:fld>
            <a:endParaRPr lang="en-GB" smtClean="0"/>
          </a:p>
        </p:txBody>
      </p:sp>
      <p:sp>
        <p:nvSpPr>
          <p:cNvPr id="28677" name="1 Título"/>
          <p:cNvSpPr txBox="1">
            <a:spLocks/>
          </p:cNvSpPr>
          <p:nvPr/>
        </p:nvSpPr>
        <p:spPr bwMode="auto">
          <a:xfrm>
            <a:off x="266700" y="1993379"/>
            <a:ext cx="8625780" cy="2659757"/>
          </a:xfrm>
          <a:prstGeom prst="rect">
            <a:avLst/>
          </a:prstGeom>
          <a:noFill/>
          <a:ln w="9525" algn="ctr">
            <a:noFill/>
            <a:miter lim="800000"/>
            <a:headEnd/>
            <a:tailEnd/>
          </a:ln>
        </p:spPr>
        <p:txBody>
          <a:bodyPr lIns="0" tIns="0" rIns="0" bIns="0"/>
          <a:lstStyle/>
          <a:p>
            <a:pPr marL="450850" indent="-450850" fontAlgn="base">
              <a:spcBef>
                <a:spcPct val="0"/>
              </a:spcBef>
              <a:spcAft>
                <a:spcPts val="1800"/>
              </a:spcAft>
              <a:buFont typeface="Wingdings" pitchFamily="2" charset="2"/>
              <a:buChar char="ü"/>
            </a:pPr>
            <a:r>
              <a:rPr lang="fr-FR" sz="2400" dirty="0" smtClean="0">
                <a:solidFill>
                  <a:srgbClr val="000000"/>
                </a:solidFill>
              </a:rPr>
              <a:t>Il s'agit d'un </a:t>
            </a:r>
            <a:r>
              <a:rPr lang="fr-FR" sz="2400" b="1" dirty="0" smtClean="0">
                <a:solidFill>
                  <a:srgbClr val="000000"/>
                </a:solidFill>
              </a:rPr>
              <a:t>avis positif ou négatif </a:t>
            </a:r>
            <a:r>
              <a:rPr lang="fr-FR" sz="2400" dirty="0" smtClean="0">
                <a:solidFill>
                  <a:srgbClr val="000000"/>
                </a:solidFill>
              </a:rPr>
              <a:t>sur quelque chose ou quelqu'un, mais sans intention de déposer une plainte officielle. </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2 Marcador de número de diapositiva"/>
          <p:cNvSpPr>
            <a:spLocks noGrp="1"/>
          </p:cNvSpPr>
          <p:nvPr>
            <p:ph type="sldNum" sz="quarter" idx="10"/>
          </p:nvPr>
        </p:nvSpPr>
        <p:spPr/>
        <p:txBody>
          <a:bodyPr/>
          <a:lstStyle/>
          <a:p>
            <a:pPr fontAlgn="base">
              <a:spcBef>
                <a:spcPct val="0"/>
              </a:spcBef>
              <a:spcAft>
                <a:spcPct val="0"/>
              </a:spcAft>
              <a:defRPr/>
            </a:pPr>
            <a:r>
              <a:rPr lang="en-GB" smtClean="0"/>
              <a:t>Page </a:t>
            </a:r>
            <a:fld id="{10541A04-EF93-4E1C-AEC2-3FA008C17E99}" type="slidenum">
              <a:rPr lang="en-GB" smtClean="0"/>
              <a:pPr fontAlgn="base">
                <a:spcBef>
                  <a:spcPct val="0"/>
                </a:spcBef>
                <a:spcAft>
                  <a:spcPct val="0"/>
                </a:spcAft>
                <a:defRPr/>
              </a:pPr>
              <a:t>73</a:t>
            </a:fld>
            <a:endParaRPr lang="en-GB" smtClean="0"/>
          </a:p>
        </p:txBody>
      </p:sp>
      <p:sp>
        <p:nvSpPr>
          <p:cNvPr id="4" name="Titre 1"/>
          <p:cNvSpPr txBox="1">
            <a:spLocks/>
          </p:cNvSpPr>
          <p:nvPr/>
        </p:nvSpPr>
        <p:spPr bwMode="auto">
          <a:xfrm>
            <a:off x="938213" y="427038"/>
            <a:ext cx="7848600" cy="1008062"/>
          </a:xfrm>
          <a:prstGeom prst="rect">
            <a:avLst/>
          </a:prstGeom>
          <a:noFill/>
          <a:ln w="9525" algn="ctr">
            <a:noFill/>
            <a:miter lim="800000"/>
            <a:headEnd/>
            <a:tailEnd/>
          </a:ln>
        </p:spPr>
        <p:txBody>
          <a:bodyPr lIns="0" tIns="0" rIns="0" bIns="0"/>
          <a:lstStyle/>
          <a:p>
            <a:pPr algn="ctr" eaLnBrk="0" fontAlgn="base" hangingPunct="0">
              <a:lnSpc>
                <a:spcPts val="4800"/>
              </a:lnSpc>
              <a:spcBef>
                <a:spcPct val="0"/>
              </a:spcBef>
              <a:spcAft>
                <a:spcPct val="0"/>
              </a:spcAft>
              <a:defRPr/>
            </a:pPr>
            <a:r>
              <a:rPr lang="fr-FR" sz="4500" b="1" kern="0" dirty="0">
                <a:solidFill>
                  <a:srgbClr val="009A4C"/>
                </a:solidFill>
              </a:rPr>
              <a:t>À quoi ça sert avoir un mécanisme de </a:t>
            </a:r>
            <a:r>
              <a:rPr lang="fr-FR" sz="4500" b="1" kern="0" dirty="0" smtClean="0">
                <a:solidFill>
                  <a:srgbClr val="009A4C"/>
                </a:solidFill>
              </a:rPr>
              <a:t>feedback? </a:t>
            </a:r>
            <a:endParaRPr lang="fr-FR" sz="4500" b="1" kern="0" dirty="0">
              <a:solidFill>
                <a:srgbClr val="009A4C"/>
              </a:solidFill>
            </a:endParaRPr>
          </a:p>
        </p:txBody>
      </p:sp>
      <p:pic>
        <p:nvPicPr>
          <p:cNvPr id="29700" name="Picture 4"/>
          <p:cNvPicPr>
            <a:picLocks noChangeAspect="1" noChangeArrowheads="1"/>
          </p:cNvPicPr>
          <p:nvPr/>
        </p:nvPicPr>
        <p:blipFill>
          <a:blip r:embed="rId3" cstate="print"/>
          <a:srcRect/>
          <a:stretch>
            <a:fillRect/>
          </a:stretch>
        </p:blipFill>
        <p:spPr bwMode="auto">
          <a:xfrm>
            <a:off x="552450" y="2887663"/>
            <a:ext cx="2963863" cy="3657600"/>
          </a:xfrm>
          <a:prstGeom prst="rect">
            <a:avLst/>
          </a:prstGeom>
          <a:noFill/>
          <a:ln w="9525">
            <a:noFill/>
            <a:round/>
            <a:headEnd/>
            <a:tailEnd/>
          </a:ln>
        </p:spPr>
      </p:pic>
      <p:sp>
        <p:nvSpPr>
          <p:cNvPr id="6" name="5 Llamada de nube"/>
          <p:cNvSpPr/>
          <p:nvPr/>
        </p:nvSpPr>
        <p:spPr>
          <a:xfrm>
            <a:off x="4219575" y="2940050"/>
            <a:ext cx="4643438" cy="2728913"/>
          </a:xfrm>
          <a:prstGeom prst="cloudCallout">
            <a:avLst>
              <a:gd name="adj1" fmla="val -66711"/>
              <a:gd name="adj2" fmla="val -35455"/>
            </a:avLst>
          </a:prstGeom>
        </p:spPr>
        <p:style>
          <a:lnRef idx="1">
            <a:schemeClr val="accent5"/>
          </a:lnRef>
          <a:fillRef idx="2">
            <a:schemeClr val="accent5"/>
          </a:fillRef>
          <a:effectRef idx="1">
            <a:schemeClr val="accent5"/>
          </a:effectRef>
          <a:fontRef idx="minor">
            <a:schemeClr val="dk1"/>
          </a:fontRef>
        </p:style>
        <p:txBody>
          <a:bodyPr anchor="ctr"/>
          <a:lstStyle/>
          <a:p>
            <a:pPr algn="ctr" fontAlgn="base">
              <a:spcBef>
                <a:spcPct val="0"/>
              </a:spcBef>
              <a:spcAft>
                <a:spcPct val="0"/>
              </a:spcAft>
              <a:defRPr/>
            </a:pPr>
            <a:r>
              <a:rPr lang="es-ES" sz="3600" b="1" dirty="0" err="1">
                <a:solidFill>
                  <a:srgbClr val="000000"/>
                </a:solidFill>
              </a:rPr>
              <a:t>Pluie</a:t>
            </a:r>
            <a:r>
              <a:rPr lang="es-ES" sz="3600" b="1" dirty="0">
                <a:solidFill>
                  <a:srgbClr val="000000"/>
                </a:solidFill>
              </a:rPr>
              <a:t> </a:t>
            </a:r>
            <a:r>
              <a:rPr lang="es-ES" sz="3600" b="1" dirty="0" err="1">
                <a:solidFill>
                  <a:srgbClr val="000000"/>
                </a:solidFill>
              </a:rPr>
              <a:t>d’idées</a:t>
            </a:r>
            <a:r>
              <a:rPr lang="es-ES" sz="3600" b="1" dirty="0">
                <a:solidFill>
                  <a:srgbClr val="000000"/>
                </a:solidFill>
              </a:rPr>
              <a:t>!</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a:xfrm>
            <a:off x="179512" y="161925"/>
            <a:ext cx="8648576" cy="644525"/>
          </a:xfrm>
        </p:spPr>
        <p:txBody>
          <a:bodyPr/>
          <a:lstStyle/>
          <a:p>
            <a:pPr algn="ctr"/>
            <a:r>
              <a:rPr lang="fr-FR" dirty="0" smtClean="0"/>
              <a:t>Qui peut présenter un </a:t>
            </a:r>
            <a:r>
              <a:rPr lang="fr-FR" dirty="0" err="1" smtClean="0"/>
              <a:t>fedback</a:t>
            </a:r>
            <a:r>
              <a:rPr lang="fr-FR" dirty="0" smtClean="0"/>
              <a:t>?</a:t>
            </a:r>
          </a:p>
        </p:txBody>
      </p:sp>
      <p:sp>
        <p:nvSpPr>
          <p:cNvPr id="31747" name="3 Marcador de número de diapositiva"/>
          <p:cNvSpPr>
            <a:spLocks noGrp="1"/>
          </p:cNvSpPr>
          <p:nvPr>
            <p:ph type="sldNum" sz="quarter" idx="10"/>
          </p:nvPr>
        </p:nvSpPr>
        <p:spPr/>
        <p:txBody>
          <a:bodyPr/>
          <a:lstStyle/>
          <a:p>
            <a:pPr fontAlgn="base">
              <a:spcBef>
                <a:spcPct val="0"/>
              </a:spcBef>
              <a:spcAft>
                <a:spcPct val="0"/>
              </a:spcAft>
              <a:defRPr/>
            </a:pPr>
            <a:r>
              <a:rPr lang="en-GB" smtClean="0"/>
              <a:t>Page </a:t>
            </a:r>
            <a:fld id="{9BEE34F0-6C05-40B6-A253-F849E493C658}" type="slidenum">
              <a:rPr lang="en-GB" smtClean="0"/>
              <a:pPr fontAlgn="base">
                <a:spcBef>
                  <a:spcPct val="0"/>
                </a:spcBef>
                <a:spcAft>
                  <a:spcPct val="0"/>
                </a:spcAft>
                <a:defRPr/>
              </a:pPr>
              <a:t>74</a:t>
            </a:fld>
            <a:endParaRPr lang="en-GB" smtClean="0"/>
          </a:p>
        </p:txBody>
      </p:sp>
      <p:pic>
        <p:nvPicPr>
          <p:cNvPr id="30724" name="Picture 5"/>
          <p:cNvPicPr>
            <a:picLocks noGrp="1" noChangeAspect="1" noChangeArrowheads="1"/>
          </p:cNvPicPr>
          <p:nvPr>
            <p:ph idx="1"/>
          </p:nvPr>
        </p:nvPicPr>
        <p:blipFill>
          <a:blip r:embed="rId2" cstate="print"/>
          <a:srcRect/>
          <a:stretch>
            <a:fillRect/>
          </a:stretch>
        </p:blipFill>
        <p:spPr>
          <a:xfrm>
            <a:off x="798513" y="1847850"/>
            <a:ext cx="2352675" cy="4503738"/>
          </a:xfrm>
          <a:noFill/>
        </p:spPr>
      </p:pic>
      <p:sp>
        <p:nvSpPr>
          <p:cNvPr id="30725" name="5 Rectángulo"/>
          <p:cNvSpPr>
            <a:spLocks noChangeArrowheads="1"/>
          </p:cNvSpPr>
          <p:nvPr/>
        </p:nvSpPr>
        <p:spPr bwMode="auto">
          <a:xfrm>
            <a:off x="3467100" y="1484784"/>
            <a:ext cx="5353050" cy="4201150"/>
          </a:xfrm>
          <a:prstGeom prst="rect">
            <a:avLst/>
          </a:prstGeom>
          <a:noFill/>
          <a:ln w="9525">
            <a:noFill/>
            <a:miter lim="800000"/>
            <a:headEnd/>
            <a:tailEnd/>
          </a:ln>
        </p:spPr>
        <p:txBody>
          <a:bodyPr wrap="square">
            <a:spAutoFit/>
          </a:bodyPr>
          <a:lstStyle/>
          <a:p>
            <a:pPr marL="266700" indent="-266700" fontAlgn="base">
              <a:spcBef>
                <a:spcPct val="0"/>
              </a:spcBef>
              <a:spcAft>
                <a:spcPts val="1800"/>
              </a:spcAft>
              <a:buFont typeface="Wingdings" pitchFamily="2" charset="2"/>
              <a:buChar char="ü"/>
            </a:pPr>
            <a:r>
              <a:rPr lang="fr-FR" sz="2800" b="1" dirty="0" smtClean="0">
                <a:solidFill>
                  <a:srgbClr val="000000"/>
                </a:solidFill>
              </a:rPr>
              <a:t>La Population </a:t>
            </a:r>
            <a:r>
              <a:rPr lang="fr-FR" sz="2800" dirty="0" smtClean="0">
                <a:solidFill>
                  <a:srgbClr val="000000"/>
                </a:solidFill>
              </a:rPr>
              <a:t>(bénéficiaires ou non bénéficiaires) des communautés et zones où le programme exécute une intervention </a:t>
            </a:r>
          </a:p>
          <a:p>
            <a:pPr marL="266700" indent="-266700" fontAlgn="base">
              <a:spcBef>
                <a:spcPct val="0"/>
              </a:spcBef>
              <a:spcAft>
                <a:spcPts val="1800"/>
              </a:spcAft>
              <a:buFont typeface="Wingdings" pitchFamily="2" charset="2"/>
              <a:buChar char="ü"/>
            </a:pPr>
            <a:r>
              <a:rPr lang="fr-FR" sz="2800" dirty="0" smtClean="0">
                <a:solidFill>
                  <a:srgbClr val="000000"/>
                </a:solidFill>
              </a:rPr>
              <a:t> </a:t>
            </a:r>
            <a:r>
              <a:rPr lang="fr-FR" sz="2800" b="1" dirty="0" smtClean="0">
                <a:solidFill>
                  <a:srgbClr val="000000"/>
                </a:solidFill>
              </a:rPr>
              <a:t>Les organisations </a:t>
            </a:r>
            <a:r>
              <a:rPr lang="fr-FR" sz="2800" dirty="0" smtClean="0">
                <a:solidFill>
                  <a:srgbClr val="000000"/>
                </a:solidFill>
              </a:rPr>
              <a:t>avec lesquelles nous travaillons (</a:t>
            </a:r>
            <a:r>
              <a:rPr lang="fr-FR" sz="2800" b="1" dirty="0" smtClean="0">
                <a:solidFill>
                  <a:srgbClr val="000000"/>
                </a:solidFill>
              </a:rPr>
              <a:t>les partenaires</a:t>
            </a:r>
            <a:r>
              <a:rPr lang="fr-FR" sz="2800" dirty="0" smtClean="0">
                <a:solidFill>
                  <a:srgbClr val="000000"/>
                </a:solidFill>
              </a:rPr>
              <a:t>) et son </a:t>
            </a:r>
            <a:r>
              <a:rPr lang="fr-FR" sz="2800" b="1" dirty="0" smtClean="0">
                <a:solidFill>
                  <a:srgbClr val="000000"/>
                </a:solidFill>
              </a:rPr>
              <a:t>personnel vinculé au projet</a:t>
            </a:r>
            <a:r>
              <a:rPr lang="fr-FR" sz="2800" dirty="0" smtClean="0">
                <a:solidFill>
                  <a:srgbClr val="000000"/>
                </a:solidFill>
              </a:rPr>
              <a:t>. </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p:txBody>
          <a:bodyPr/>
          <a:lstStyle/>
          <a:p>
            <a:r>
              <a:rPr lang="fr-FR" smtClean="0"/>
              <a:t>Resumé….</a:t>
            </a:r>
          </a:p>
        </p:txBody>
      </p:sp>
      <p:sp>
        <p:nvSpPr>
          <p:cNvPr id="33795" name="2 Marcador de contenido"/>
          <p:cNvSpPr>
            <a:spLocks noGrp="1"/>
          </p:cNvSpPr>
          <p:nvPr>
            <p:ph idx="1"/>
          </p:nvPr>
        </p:nvSpPr>
        <p:spPr>
          <a:xfrm>
            <a:off x="284163" y="1453356"/>
            <a:ext cx="8572500" cy="4279900"/>
          </a:xfrm>
        </p:spPr>
        <p:txBody>
          <a:bodyPr/>
          <a:lstStyle/>
          <a:p>
            <a:pPr>
              <a:spcAft>
                <a:spcPts val="1200"/>
              </a:spcAft>
            </a:pPr>
            <a:r>
              <a:rPr lang="fr-FR" sz="3000" dirty="0" smtClean="0"/>
              <a:t>Définie le mécanisme d’une </a:t>
            </a:r>
            <a:r>
              <a:rPr lang="fr-FR" sz="3000" b="1" dirty="0" smtClean="0"/>
              <a:t>manière participative</a:t>
            </a:r>
            <a:r>
              <a:rPr lang="fr-FR" sz="3000" dirty="0" smtClean="0"/>
              <a:t> avec les partenaires et en </a:t>
            </a:r>
            <a:r>
              <a:rPr lang="fr-FR" sz="3000" b="1" dirty="0" smtClean="0"/>
              <a:t>consultant</a:t>
            </a:r>
            <a:r>
              <a:rPr lang="fr-FR" sz="3000" dirty="0" smtClean="0"/>
              <a:t> les communautés</a:t>
            </a:r>
          </a:p>
          <a:p>
            <a:pPr>
              <a:spcAft>
                <a:spcPts val="1200"/>
              </a:spcAft>
            </a:pPr>
            <a:r>
              <a:rPr lang="fr-FR" sz="3000" b="1" dirty="0" smtClean="0"/>
              <a:t>Adaptez le mécanisme selon le contexte </a:t>
            </a:r>
            <a:r>
              <a:rPr lang="fr-FR" sz="3000" dirty="0" smtClean="0"/>
              <a:t>et selon les capacités et ressources disponibles</a:t>
            </a:r>
            <a:r>
              <a:rPr lang="fr-FR" sz="3000" b="1" dirty="0" smtClean="0"/>
              <a:t>. </a:t>
            </a:r>
            <a:endParaRPr lang="fr-FR" sz="3000" dirty="0" smtClean="0"/>
          </a:p>
          <a:p>
            <a:pPr>
              <a:spcAft>
                <a:spcPts val="1200"/>
              </a:spcAft>
            </a:pPr>
            <a:r>
              <a:rPr lang="fr-FR" sz="3000" b="1" dirty="0" smtClean="0"/>
              <a:t>Analysez et apprendrez </a:t>
            </a:r>
            <a:r>
              <a:rPr lang="fr-FR" sz="3000" dirty="0" smtClean="0"/>
              <a:t>de feedback</a:t>
            </a:r>
          </a:p>
          <a:p>
            <a:pPr>
              <a:spcAft>
                <a:spcPts val="1200"/>
              </a:spcAft>
              <a:buNone/>
            </a:pPr>
            <a:r>
              <a:rPr lang="fr-FR" sz="3000" b="1" dirty="0" smtClean="0"/>
              <a:t> </a:t>
            </a:r>
            <a:endParaRPr lang="fr-FR" sz="3000" dirty="0" smtClean="0"/>
          </a:p>
        </p:txBody>
      </p:sp>
      <p:sp>
        <p:nvSpPr>
          <p:cNvPr id="34820" name="3 Marcador de número de diapositiva"/>
          <p:cNvSpPr>
            <a:spLocks noGrp="1"/>
          </p:cNvSpPr>
          <p:nvPr>
            <p:ph type="sldNum" sz="quarter" idx="10"/>
          </p:nvPr>
        </p:nvSpPr>
        <p:spPr/>
        <p:txBody>
          <a:bodyPr/>
          <a:lstStyle/>
          <a:p>
            <a:pPr fontAlgn="base">
              <a:spcBef>
                <a:spcPct val="0"/>
              </a:spcBef>
              <a:spcAft>
                <a:spcPct val="0"/>
              </a:spcAft>
              <a:defRPr/>
            </a:pPr>
            <a:r>
              <a:rPr lang="en-GB" smtClean="0"/>
              <a:t>Page </a:t>
            </a:r>
            <a:fld id="{BC7967C2-3814-4410-A3E7-E61EC9F68AA4}" type="slidenum">
              <a:rPr lang="en-GB" smtClean="0"/>
              <a:pPr fontAlgn="base">
                <a:spcBef>
                  <a:spcPct val="0"/>
                </a:spcBef>
                <a:spcAft>
                  <a:spcPct val="0"/>
                </a:spcAft>
                <a:defRPr/>
              </a:pPr>
              <a:t>75</a:t>
            </a:fld>
            <a:endParaRPr lang="en-GB" smtClean="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bwMode="auto">
          <a:xfrm>
            <a:off x="684213" y="404813"/>
            <a:ext cx="7848600" cy="647700"/>
          </a:xfrm>
          <a:prstGeom prst="rect">
            <a:avLst/>
          </a:prstGeom>
          <a:noFill/>
          <a:ln w="9525">
            <a:noFill/>
            <a:miter lim="800000"/>
            <a:headEnd/>
            <a:tailEnd/>
          </a:ln>
        </p:spPr>
        <p:txBody>
          <a:bodyPr anchor="ctr"/>
          <a:lstStyle/>
          <a:p>
            <a:pPr eaLnBrk="0" hangingPunct="0">
              <a:lnSpc>
                <a:spcPts val="4800"/>
              </a:lnSpc>
              <a:defRPr/>
            </a:pPr>
            <a:r>
              <a:rPr lang="fr-FR" sz="3000" b="1">
                <a:solidFill>
                  <a:srgbClr val="5DB838"/>
                </a:solidFill>
                <a:latin typeface="+mj-lt"/>
                <a:ea typeface="+mj-ea"/>
                <a:cs typeface="+mj-cs"/>
              </a:rPr>
              <a:t>Dans des groupes…</a:t>
            </a:r>
            <a:endParaRPr lang="fr-FR" sz="3000" b="1" dirty="0">
              <a:solidFill>
                <a:srgbClr val="5DB838"/>
              </a:solidFill>
              <a:latin typeface="+mj-lt"/>
              <a:ea typeface="+mj-ea"/>
              <a:cs typeface="+mj-cs"/>
            </a:endParaRPr>
          </a:p>
        </p:txBody>
      </p:sp>
      <p:pic>
        <p:nvPicPr>
          <p:cNvPr id="15363" name="Picture 4"/>
          <p:cNvPicPr>
            <a:picLocks noChangeAspect="1" noChangeArrowheads="1"/>
          </p:cNvPicPr>
          <p:nvPr/>
        </p:nvPicPr>
        <p:blipFill>
          <a:blip r:embed="rId2" cstate="print"/>
          <a:srcRect/>
          <a:stretch>
            <a:fillRect/>
          </a:stretch>
        </p:blipFill>
        <p:spPr bwMode="auto">
          <a:xfrm>
            <a:off x="260350" y="1174750"/>
            <a:ext cx="3340100" cy="5016500"/>
          </a:xfrm>
          <a:prstGeom prst="rect">
            <a:avLst/>
          </a:prstGeom>
          <a:noFill/>
          <a:ln w="9525">
            <a:noFill/>
            <a:miter lim="800000"/>
            <a:headEnd/>
            <a:tailEnd/>
          </a:ln>
        </p:spPr>
      </p:pic>
      <p:sp>
        <p:nvSpPr>
          <p:cNvPr id="6" name="5 CuadroTexto"/>
          <p:cNvSpPr txBox="1"/>
          <p:nvPr/>
        </p:nvSpPr>
        <p:spPr>
          <a:xfrm>
            <a:off x="3867150" y="1238250"/>
            <a:ext cx="4953000" cy="3785652"/>
          </a:xfrm>
          <a:prstGeom prst="rect">
            <a:avLst/>
          </a:prstGeom>
          <a:noFill/>
        </p:spPr>
        <p:txBody>
          <a:bodyPr>
            <a:spAutoFit/>
          </a:bodyPr>
          <a:lstStyle/>
          <a:p>
            <a:pPr>
              <a:defRPr/>
            </a:pPr>
            <a:r>
              <a:rPr lang="fr-FR" sz="2400" dirty="0"/>
              <a:t>Pensez sur des </a:t>
            </a:r>
            <a:r>
              <a:rPr lang="fr-FR" sz="2400" b="1" dirty="0"/>
              <a:t>expériences que vous avez tenu</a:t>
            </a:r>
            <a:r>
              <a:rPr lang="fr-FR" sz="2400" dirty="0"/>
              <a:t> spécialement: :</a:t>
            </a:r>
          </a:p>
          <a:p>
            <a:pPr marL="457200" indent="-457200">
              <a:buFontTx/>
              <a:buAutoNum type="alphaLcParenR"/>
              <a:defRPr/>
            </a:pPr>
            <a:r>
              <a:rPr lang="fr-FR" sz="2400" dirty="0"/>
              <a:t>Transparence</a:t>
            </a:r>
          </a:p>
          <a:p>
            <a:pPr marL="457200" indent="-457200">
              <a:buFontTx/>
              <a:buAutoNum type="alphaLcParenR"/>
              <a:defRPr/>
            </a:pPr>
            <a:r>
              <a:rPr lang="fr-FR" sz="2400" dirty="0"/>
              <a:t>Participation</a:t>
            </a:r>
          </a:p>
          <a:p>
            <a:pPr marL="457200" indent="-457200">
              <a:buFontTx/>
              <a:buAutoNum type="alphaLcParenR"/>
              <a:defRPr/>
            </a:pPr>
            <a:r>
              <a:rPr lang="fr-FR" sz="2400" dirty="0" smtClean="0"/>
              <a:t>Mécanisme </a:t>
            </a:r>
            <a:r>
              <a:rPr lang="fr-FR" sz="2400" dirty="0"/>
              <a:t>de feedback </a:t>
            </a:r>
            <a:r>
              <a:rPr lang="fr-FR" sz="2400" dirty="0" smtClean="0"/>
              <a:t>avec </a:t>
            </a:r>
            <a:r>
              <a:rPr lang="fr-FR" sz="2400" dirty="0"/>
              <a:t>la population bénéficiaire</a:t>
            </a:r>
          </a:p>
          <a:p>
            <a:pPr marL="457200" indent="-457200">
              <a:buFontTx/>
              <a:buAutoNum type="alphaLcParenR"/>
              <a:defRPr/>
            </a:pPr>
            <a:endParaRPr lang="fr-FR" sz="2400" dirty="0"/>
          </a:p>
          <a:p>
            <a:pPr marL="457200" indent="-457200" algn="ctr">
              <a:defRPr/>
            </a:pPr>
            <a:r>
              <a:rPr lang="fr-FR" sz="2400" b="1" dirty="0">
                <a:solidFill>
                  <a:srgbClr val="FF0000"/>
                </a:solidFill>
              </a:rPr>
              <a:t>Partager en plénière et annoter les expériences par dimension sur le </a:t>
            </a:r>
            <a:r>
              <a:rPr lang="fr-FR" sz="2400" b="1" dirty="0" err="1">
                <a:solidFill>
                  <a:srgbClr val="FF0000"/>
                </a:solidFill>
              </a:rPr>
              <a:t>flipchart</a:t>
            </a:r>
            <a:endParaRPr lang="fr-FR" sz="2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77863" y="2612504"/>
            <a:ext cx="7094537" cy="1752600"/>
          </a:xfrm>
        </p:spPr>
        <p:txBody>
          <a:bodyPr/>
          <a:lstStyle/>
          <a:p>
            <a:pPr eaLnBrk="1" hangingPunct="1"/>
            <a:r>
              <a:rPr lang="fr-FR" altLang="fr-FR" sz="4000" dirty="0" smtClean="0">
                <a:ea typeface="Oxfam Global Headline Regular"/>
              </a:rPr>
              <a:t>Cadre logique</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fr-FR" smtClean="0"/>
              <a:t>Cadre logique</a:t>
            </a:r>
            <a:endParaRPr lang="es-ES" smtClean="0"/>
          </a:p>
        </p:txBody>
      </p:sp>
      <p:sp>
        <p:nvSpPr>
          <p:cNvPr id="3" name="Content Placeholder 2"/>
          <p:cNvSpPr>
            <a:spLocks noGrp="1"/>
          </p:cNvSpPr>
          <p:nvPr>
            <p:ph idx="1"/>
          </p:nvPr>
        </p:nvSpPr>
        <p:spPr>
          <a:xfrm>
            <a:off x="457200" y="1295400"/>
            <a:ext cx="8229600" cy="4278313"/>
          </a:xfrm>
        </p:spPr>
        <p:txBody>
          <a:bodyPr/>
          <a:lstStyle/>
          <a:p>
            <a:r>
              <a:rPr lang="fr-FR" dirty="0" smtClean="0"/>
              <a:t>Outil fondamental pour l’approche de </a:t>
            </a:r>
            <a:r>
              <a:rPr lang="fr-FR" b="1" i="1" dirty="0" smtClean="0"/>
              <a:t>gestion axée sur les résultats </a:t>
            </a:r>
            <a:r>
              <a:rPr lang="fr-FR" dirty="0" smtClean="0"/>
              <a:t>(GAR)</a:t>
            </a:r>
          </a:p>
          <a:p>
            <a:endParaRPr lang="fr-FR" dirty="0" smtClean="0"/>
          </a:p>
          <a:p>
            <a:r>
              <a:rPr lang="fr-FR" dirty="0" smtClean="0"/>
              <a:t>Outil de </a:t>
            </a:r>
            <a:r>
              <a:rPr lang="fr-FR" b="1" i="1" dirty="0" smtClean="0"/>
              <a:t>planification</a:t>
            </a:r>
            <a:r>
              <a:rPr lang="fr-FR" dirty="0" smtClean="0"/>
              <a:t>, de </a:t>
            </a:r>
            <a:r>
              <a:rPr lang="fr-FR" b="1" i="1" dirty="0" smtClean="0"/>
              <a:t>synthétisation</a:t>
            </a:r>
            <a:r>
              <a:rPr lang="fr-FR" dirty="0" smtClean="0"/>
              <a:t>, de </a:t>
            </a:r>
            <a:r>
              <a:rPr lang="fr-FR" b="1" i="1" dirty="0" smtClean="0"/>
              <a:t>présentation</a:t>
            </a:r>
            <a:r>
              <a:rPr lang="fr-FR" dirty="0" smtClean="0"/>
              <a:t> et de </a:t>
            </a:r>
            <a:r>
              <a:rPr lang="fr-FR" b="1" i="1" dirty="0" smtClean="0"/>
              <a:t>suivi</a:t>
            </a:r>
            <a:r>
              <a:rPr lang="fr-FR" b="1" dirty="0" smtClean="0"/>
              <a:t> </a:t>
            </a:r>
            <a:r>
              <a:rPr lang="fr-FR" dirty="0" smtClean="0"/>
              <a:t>de projet</a:t>
            </a:r>
          </a:p>
          <a:p>
            <a:endParaRPr lang="fr-FR" sz="2000" dirty="0" smtClean="0"/>
          </a:p>
          <a:p>
            <a:r>
              <a:rPr lang="fr-FR" dirty="0" smtClean="0"/>
              <a:t>Le cadre logique présente sous forme de tableau (ou matrice) toutes les informations clés d'un projet: objectifs, résultats, activités, risques, programmation, ressources</a:t>
            </a:r>
            <a:endParaRPr lang="en-US" dirty="0" smtClean="0"/>
          </a:p>
          <a:p>
            <a:endParaRPr lang="es-E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fr-FR" smtClean="0"/>
              <a:t>Logique verticale</a:t>
            </a:r>
            <a:endParaRPr lang="es-ES" smtClean="0"/>
          </a:p>
        </p:txBody>
      </p:sp>
      <p:sp>
        <p:nvSpPr>
          <p:cNvPr id="3" name="Content Placeholder 2"/>
          <p:cNvSpPr>
            <a:spLocks noGrp="1"/>
          </p:cNvSpPr>
          <p:nvPr>
            <p:ph idx="1"/>
          </p:nvPr>
        </p:nvSpPr>
        <p:spPr>
          <a:xfrm>
            <a:off x="457200" y="1295400"/>
            <a:ext cx="8229600" cy="4583113"/>
          </a:xfrm>
        </p:spPr>
        <p:txBody>
          <a:bodyPr>
            <a:normAutofit fontScale="92500" lnSpcReduction="10000"/>
          </a:bodyPr>
          <a:lstStyle/>
          <a:p>
            <a:pPr>
              <a:defRPr/>
            </a:pPr>
            <a:r>
              <a:rPr lang="fr-FR" dirty="0" smtClean="0"/>
              <a:t>Chaîne de résultats</a:t>
            </a:r>
          </a:p>
          <a:p>
            <a:pPr>
              <a:defRPr/>
            </a:pPr>
            <a:endParaRPr lang="fr-FR" dirty="0" smtClean="0"/>
          </a:p>
          <a:p>
            <a:pPr>
              <a:defRPr/>
            </a:pPr>
            <a:r>
              <a:rPr lang="fr-FR" dirty="0" smtClean="0"/>
              <a:t>Résultat : </a:t>
            </a:r>
            <a:r>
              <a:rPr lang="fr-FR" i="1" dirty="0" smtClean="0"/>
              <a:t>changement dans un état ou conditions résultant d’une relation de causalité</a:t>
            </a:r>
          </a:p>
          <a:p>
            <a:pPr algn="ctr">
              <a:buFontTx/>
              <a:buNone/>
              <a:defRPr/>
            </a:pPr>
            <a:endParaRPr lang="fr-FR" dirty="0" smtClean="0"/>
          </a:p>
          <a:p>
            <a:pPr>
              <a:defRPr/>
            </a:pPr>
            <a:r>
              <a:rPr lang="fr-FR" dirty="0" smtClean="0"/>
              <a:t>Hypothèses et pré-conditions: Quels sont les facteurs et conditions nécessaires, hors du contrôle du projet, pour atteindre ces objectifs?</a:t>
            </a:r>
          </a:p>
          <a:p>
            <a:pPr>
              <a:buFontTx/>
              <a:buNone/>
              <a:defRPr/>
            </a:pPr>
            <a:endParaRPr lang="fr-FR" dirty="0" smtClean="0"/>
          </a:p>
          <a:p>
            <a:pPr>
              <a:buFont typeface="Wingdings" pitchFamily="2" charset="2"/>
              <a:buChar char="Ø"/>
              <a:defRPr/>
            </a:pPr>
            <a:r>
              <a:rPr lang="fr-FR" dirty="0" smtClean="0"/>
              <a:t>Si les </a:t>
            </a:r>
            <a:r>
              <a:rPr lang="fr-FR" b="1" i="1" dirty="0" smtClean="0"/>
              <a:t>activités</a:t>
            </a:r>
            <a:r>
              <a:rPr lang="fr-FR" dirty="0" smtClean="0"/>
              <a:t> sont réalisées + les </a:t>
            </a:r>
            <a:r>
              <a:rPr lang="fr-FR" b="1" i="1" dirty="0" smtClean="0"/>
              <a:t>hypothèses</a:t>
            </a:r>
            <a:r>
              <a:rPr lang="fr-FR" dirty="0" smtClean="0"/>
              <a:t> sont valables =</a:t>
            </a:r>
            <a:r>
              <a:rPr lang="fr-FR" dirty="0" smtClean="0">
                <a:sym typeface="Wingdings" pitchFamily="2" charset="2"/>
              </a:rPr>
              <a:t> </a:t>
            </a:r>
            <a:r>
              <a:rPr lang="fr-FR" u="sng" dirty="0" smtClean="0">
                <a:sym typeface="Wingdings" pitchFamily="2" charset="2"/>
              </a:rPr>
              <a:t>les résultats peuvent être produits</a:t>
            </a:r>
          </a:p>
          <a:p>
            <a:pPr>
              <a:defRPr/>
            </a:pPr>
            <a:endParaRPr lang="fr-FR" dirty="0" smtClean="0">
              <a:sym typeface="Wingdings" pitchFamily="2" charset="2"/>
            </a:endParaRPr>
          </a:p>
          <a:p>
            <a:pPr>
              <a:buFont typeface="Wingdings" pitchFamily="2" charset="2"/>
              <a:buChar char="Ø"/>
              <a:defRPr/>
            </a:pPr>
            <a:r>
              <a:rPr lang="fr-FR" dirty="0" smtClean="0">
                <a:sym typeface="Wingdings" pitchFamily="2" charset="2"/>
              </a:rPr>
              <a:t>Si les </a:t>
            </a:r>
            <a:r>
              <a:rPr lang="fr-FR" b="1" i="1" dirty="0" smtClean="0">
                <a:sym typeface="Wingdings" pitchFamily="2" charset="2"/>
              </a:rPr>
              <a:t>résultats</a:t>
            </a:r>
            <a:r>
              <a:rPr lang="fr-FR" dirty="0" smtClean="0">
                <a:sym typeface="Wingdings" pitchFamily="2" charset="2"/>
              </a:rPr>
              <a:t> sont réalisées + les </a:t>
            </a:r>
            <a:r>
              <a:rPr lang="fr-FR" b="1" i="1" dirty="0" smtClean="0">
                <a:sym typeface="Wingdings" pitchFamily="2" charset="2"/>
              </a:rPr>
              <a:t>hypothèses</a:t>
            </a:r>
            <a:r>
              <a:rPr lang="fr-FR" dirty="0" smtClean="0">
                <a:sym typeface="Wingdings" pitchFamily="2" charset="2"/>
              </a:rPr>
              <a:t> sont valables</a:t>
            </a:r>
            <a:r>
              <a:rPr lang="fr-FR" dirty="0" smtClean="0"/>
              <a:t>  </a:t>
            </a:r>
            <a:r>
              <a:rPr lang="fr-FR" dirty="0" smtClean="0">
                <a:sym typeface="Wingdings" pitchFamily="2" charset="2"/>
              </a:rPr>
              <a:t>= </a:t>
            </a:r>
            <a:r>
              <a:rPr lang="fr-FR" u="sng" dirty="0" smtClean="0">
                <a:sym typeface="Wingdings" pitchFamily="2" charset="2"/>
              </a:rPr>
              <a:t>les objectifs spécifiques peuvent être atteints</a:t>
            </a:r>
          </a:p>
          <a:p>
            <a:pPr>
              <a:buFontTx/>
              <a:buNone/>
              <a:defRPr/>
            </a:pP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linds(horizontal)">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blinds(horizontal)">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1"/>
          <p:cNvSpPr txBox="1">
            <a:spLocks noChangeArrowheads="1"/>
          </p:cNvSpPr>
          <p:nvPr/>
        </p:nvSpPr>
        <p:spPr bwMode="auto">
          <a:xfrm>
            <a:off x="468313" y="1484313"/>
            <a:ext cx="7837487" cy="4575175"/>
          </a:xfrm>
          <a:prstGeom prst="rect">
            <a:avLst/>
          </a:prstGeom>
          <a:noFill/>
          <a:ln w="9525">
            <a:noFill/>
            <a:round/>
            <a:headEnd/>
            <a:tailEnd/>
          </a:ln>
        </p:spPr>
        <p:txBody>
          <a:bodyPr wrap="none" anchor="ctr"/>
          <a:lstStyle/>
          <a:p>
            <a:endParaRPr lang="es-ES">
              <a:solidFill>
                <a:srgbClr val="000000"/>
              </a:solidFill>
            </a:endParaRPr>
          </a:p>
        </p:txBody>
      </p:sp>
      <p:sp>
        <p:nvSpPr>
          <p:cNvPr id="11267" name="Text Box 3"/>
          <p:cNvSpPr txBox="1">
            <a:spLocks noChangeArrowheads="1"/>
          </p:cNvSpPr>
          <p:nvPr/>
        </p:nvSpPr>
        <p:spPr bwMode="auto">
          <a:xfrm>
            <a:off x="468313" y="476672"/>
            <a:ext cx="8237537" cy="744538"/>
          </a:xfrm>
          <a:prstGeom prst="rect">
            <a:avLst/>
          </a:prstGeom>
          <a:noFill/>
          <a:ln w="9525">
            <a:noFill/>
            <a:round/>
            <a:headEnd/>
            <a:tailEnd/>
          </a:ln>
        </p:spPr>
        <p:txBody>
          <a:bodyPr lIns="90000" tIns="46800" rIns="90000" bIns="46800"/>
          <a:lstStyle/>
          <a:p>
            <a:pPr marL="354013" indent="-354013" algn="ctr">
              <a:spcBef>
                <a:spcPts val="1063"/>
              </a:spcBef>
              <a:spcAft>
                <a:spcPts val="538"/>
              </a:spcAft>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r>
              <a:rPr lang="fr-FR" sz="2800" b="1" dirty="0">
                <a:solidFill>
                  <a:srgbClr val="008000"/>
                </a:solidFill>
                <a:cs typeface="Times New Roman" pitchFamily="18" charset="0"/>
              </a:rPr>
              <a:t>Notre agenda </a:t>
            </a:r>
            <a:r>
              <a:rPr lang="fr-FR" sz="2800" b="1" dirty="0" smtClean="0">
                <a:solidFill>
                  <a:srgbClr val="008000"/>
                </a:solidFill>
                <a:cs typeface="Times New Roman" pitchFamily="18" charset="0"/>
              </a:rPr>
              <a:t>ces </a:t>
            </a:r>
            <a:r>
              <a:rPr lang="fr-FR" sz="2800" b="1" dirty="0">
                <a:solidFill>
                  <a:srgbClr val="008000"/>
                </a:solidFill>
                <a:cs typeface="Times New Roman" pitchFamily="18" charset="0"/>
              </a:rPr>
              <a:t>jours</a:t>
            </a:r>
          </a:p>
          <a:p>
            <a:pPr marL="354013" indent="-354013">
              <a:spcBef>
                <a:spcPts val="1063"/>
              </a:spcBef>
              <a:spcAft>
                <a:spcPts val="538"/>
              </a:spcAft>
              <a:tabLst>
                <a:tab pos="355600" algn="l"/>
                <a:tab pos="803275" algn="l"/>
                <a:tab pos="1252538" algn="l"/>
                <a:tab pos="1701800" algn="l"/>
                <a:tab pos="2151063" algn="l"/>
                <a:tab pos="2600325" algn="l"/>
                <a:tab pos="3049588" algn="l"/>
                <a:tab pos="3498850" algn="l"/>
                <a:tab pos="3948113" algn="l"/>
                <a:tab pos="4397375" algn="l"/>
                <a:tab pos="4846638" algn="l"/>
                <a:tab pos="5295900" algn="l"/>
                <a:tab pos="5745163" algn="l"/>
                <a:tab pos="6194425" algn="l"/>
                <a:tab pos="6643688" algn="l"/>
                <a:tab pos="7092950" algn="l"/>
                <a:tab pos="7542213" algn="l"/>
                <a:tab pos="7991475" algn="l"/>
                <a:tab pos="8440738" algn="l"/>
                <a:tab pos="8890000" algn="l"/>
                <a:tab pos="9339263" algn="l"/>
              </a:tabLst>
            </a:pPr>
            <a:endParaRPr lang="fr-FR" b="1" dirty="0">
              <a:solidFill>
                <a:srgbClr val="000000"/>
              </a:solidFill>
              <a:cs typeface="Times New Roman" pitchFamily="18" charset="0"/>
            </a:endParaRPr>
          </a:p>
        </p:txBody>
      </p:sp>
      <p:sp>
        <p:nvSpPr>
          <p:cNvPr id="11269" name="Text Box 8"/>
          <p:cNvSpPr txBox="1">
            <a:spLocks noChangeArrowheads="1"/>
          </p:cNvSpPr>
          <p:nvPr/>
        </p:nvSpPr>
        <p:spPr bwMode="auto">
          <a:xfrm>
            <a:off x="8440738" y="6129338"/>
            <a:ext cx="476250" cy="376237"/>
          </a:xfrm>
          <a:prstGeom prst="rect">
            <a:avLst/>
          </a:prstGeom>
          <a:noFill/>
          <a:ln w="9525">
            <a:noFill/>
            <a:round/>
            <a:headEnd/>
            <a:tailEnd/>
          </a:ln>
        </p:spPr>
        <p:txBody>
          <a:bodyPr wrap="none" lIns="90000" tIns="45000" rIns="90000" bIns="4500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7F9BA384-7764-4250-928E-7A5D285897F3}" type="slidenum">
              <a:rPr lang="es-ES">
                <a:solidFill>
                  <a:srgbClr val="000000"/>
                </a:solidFill>
              </a:rPr>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8</a:t>
            </a:fld>
            <a:endParaRPr lang="es-ES">
              <a:solidFill>
                <a:srgbClr val="000000"/>
              </a:solidFill>
            </a:endParaRPr>
          </a:p>
        </p:txBody>
      </p:sp>
      <p:graphicFrame>
        <p:nvGraphicFramePr>
          <p:cNvPr id="7" name="6 Tabla"/>
          <p:cNvGraphicFramePr>
            <a:graphicFrameLocks noGrp="1"/>
          </p:cNvGraphicFramePr>
          <p:nvPr/>
        </p:nvGraphicFramePr>
        <p:xfrm>
          <a:off x="323528" y="1268761"/>
          <a:ext cx="8820472" cy="5256583"/>
        </p:xfrm>
        <a:graphic>
          <a:graphicData uri="http://schemas.openxmlformats.org/drawingml/2006/table">
            <a:tbl>
              <a:tblPr firstRow="1" bandRow="1">
                <a:tableStyleId>{5C22544A-7EE6-4342-B048-85BDC9FD1C3A}</a:tableStyleId>
              </a:tblPr>
              <a:tblGrid>
                <a:gridCol w="2604760"/>
                <a:gridCol w="6215712"/>
              </a:tblGrid>
              <a:tr h="367823">
                <a:tc>
                  <a:txBody>
                    <a:bodyPr/>
                    <a:lstStyle/>
                    <a:p>
                      <a:pPr algn="ctr"/>
                      <a:r>
                        <a:rPr lang="fr-FR" sz="1800" b="1" noProof="0" dirty="0" smtClean="0"/>
                        <a:t>Jour</a:t>
                      </a:r>
                      <a:endParaRPr lang="fr-FR" sz="1800" b="1"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fr-FR" sz="1800" b="1" noProof="0" dirty="0" smtClean="0"/>
                        <a:t>Thème</a:t>
                      </a:r>
                      <a:endParaRPr lang="fr-FR" sz="1800" b="1"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r>
              <a:tr h="967505">
                <a:tc>
                  <a:txBody>
                    <a:bodyPr/>
                    <a:lstStyle/>
                    <a:p>
                      <a:r>
                        <a:rPr lang="fr-FR" sz="1800" b="0" noProof="0" dirty="0" smtClean="0"/>
                        <a:t>Lundi 12/10</a:t>
                      </a:r>
                      <a:endParaRPr lang="fr-FR" sz="1800" b="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800" b="0" noProof="0" dirty="0" smtClean="0"/>
                        <a:t>C’est quoi le SEA?</a:t>
                      </a:r>
                    </a:p>
                    <a:p>
                      <a:r>
                        <a:rPr lang="fr-FR" sz="1800" b="0" noProof="0" dirty="0" smtClean="0"/>
                        <a:t>Définitions des concepts clés SEA</a:t>
                      </a:r>
                    </a:p>
                    <a:p>
                      <a:r>
                        <a:rPr lang="fr-FR" sz="1800" b="0" noProof="0" dirty="0" smtClean="0"/>
                        <a:t>Notre Cadre Logique</a:t>
                      </a:r>
                      <a:endParaRPr lang="fr-FR" sz="1800" b="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934730">
                <a:tc>
                  <a:txBody>
                    <a:bodyPr/>
                    <a:lstStyle/>
                    <a:p>
                      <a:r>
                        <a:rPr lang="fr-FR" sz="1800" b="0" noProof="0" dirty="0" smtClean="0"/>
                        <a:t>Mardi 13/10</a:t>
                      </a:r>
                      <a:endParaRPr lang="fr-FR" sz="1800" b="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r>
                        <a:rPr lang="fr-FR" sz="1800" b="0" noProof="0" dirty="0" smtClean="0"/>
                        <a:t>Le Suivi </a:t>
                      </a:r>
                      <a:endParaRPr lang="fr-FR" sz="1800" b="0" baseline="0" noProof="0" dirty="0" smtClean="0"/>
                    </a:p>
                    <a:p>
                      <a:r>
                        <a:rPr lang="fr-FR" sz="1800" b="0" baseline="0" noProof="0" dirty="0" smtClean="0"/>
                        <a:t>Les Indicateurs</a:t>
                      </a:r>
                    </a:p>
                    <a:p>
                      <a:r>
                        <a:rPr lang="fr-FR" sz="1800" b="0" baseline="0" noProof="0" dirty="0" smtClean="0"/>
                        <a:t>Les méthodes de collecte d’information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r h="1001496">
                <a:tc>
                  <a:txBody>
                    <a:bodyPr/>
                    <a:lstStyle/>
                    <a:p>
                      <a:r>
                        <a:rPr lang="fr-FR" sz="1800" b="0" noProof="0" dirty="0" smtClean="0"/>
                        <a:t>Mercredi 14/10</a:t>
                      </a:r>
                      <a:endParaRPr lang="fr-FR" sz="1800" b="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800" b="0" noProof="0" dirty="0" smtClean="0"/>
                        <a:t>La matrice SEA</a:t>
                      </a:r>
                    </a:p>
                    <a:p>
                      <a:r>
                        <a:rPr lang="fr-FR" sz="1800" b="0" noProof="0" dirty="0" smtClean="0"/>
                        <a:t>Révision et précision des indicateurs</a:t>
                      </a:r>
                    </a:p>
                    <a:p>
                      <a:r>
                        <a:rPr lang="fr-FR" sz="1800" b="0" noProof="0" dirty="0" smtClean="0"/>
                        <a:t>Notre matrice</a:t>
                      </a:r>
                      <a:r>
                        <a:rPr lang="fr-FR" sz="1800" b="0" baseline="0" noProof="0" dirty="0" smtClean="0"/>
                        <a:t> SEA: travail en groupe</a:t>
                      </a:r>
                      <a:endParaRPr lang="fr-FR" sz="1800" b="0" noProof="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34431">
                <a:tc>
                  <a:txBody>
                    <a:bodyPr/>
                    <a:lstStyle/>
                    <a:p>
                      <a:r>
                        <a:rPr lang="fr-FR" sz="1800" b="0" noProof="0" dirty="0" smtClean="0"/>
                        <a:t>Jeudi</a:t>
                      </a:r>
                      <a:r>
                        <a:rPr lang="fr-FR" sz="1800" b="0" baseline="0" noProof="0" dirty="0" smtClean="0"/>
                        <a:t> 15/10</a:t>
                      </a:r>
                      <a:endParaRPr lang="fr-FR" sz="1800" b="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r>
                        <a:rPr lang="fr-FR" sz="1800" b="0" noProof="0" dirty="0" smtClean="0"/>
                        <a:t>Notre matrice SEA: </a:t>
                      </a:r>
                      <a:r>
                        <a:rPr lang="fr-FR" sz="1800" b="0" noProof="0" dirty="0" err="1" smtClean="0"/>
                        <a:t>cont</a:t>
                      </a:r>
                      <a:r>
                        <a:rPr lang="fr-FR" sz="1800" b="0" noProof="0" dirty="0" smtClean="0"/>
                        <a:t>.</a:t>
                      </a:r>
                    </a:p>
                    <a:p>
                      <a:r>
                        <a:rPr lang="fr-FR" sz="1800" b="0" noProof="0" dirty="0" smtClean="0"/>
                        <a:t>Les mécanismes de </a:t>
                      </a:r>
                      <a:r>
                        <a:rPr lang="fr-FR" sz="1800" b="0" noProof="0" dirty="0" err="1" smtClean="0"/>
                        <a:t>redevabilité</a:t>
                      </a:r>
                      <a:endParaRPr lang="fr-FR" sz="1800" b="0" noProof="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r h="1250598">
                <a:tc>
                  <a:txBody>
                    <a:bodyPr/>
                    <a:lstStyle/>
                    <a:p>
                      <a:r>
                        <a:rPr lang="fr-FR" sz="1800" b="0" noProof="0" dirty="0" smtClean="0"/>
                        <a:t>Vendredi</a:t>
                      </a:r>
                      <a:r>
                        <a:rPr lang="fr-FR" sz="1800" b="0" baseline="0" noProof="0" dirty="0" smtClean="0"/>
                        <a:t> 16/10</a:t>
                      </a:r>
                      <a:endParaRPr lang="fr-FR" sz="1800" b="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800" b="0" noProof="0" dirty="0" smtClean="0"/>
                        <a:t>Notre Comité</a:t>
                      </a:r>
                      <a:r>
                        <a:rPr lang="fr-FR" sz="1800" b="0" baseline="0" noProof="0" dirty="0" smtClean="0"/>
                        <a:t> SEA: gestion du SEA</a:t>
                      </a:r>
                    </a:p>
                    <a:p>
                      <a:r>
                        <a:rPr lang="fr-FR" sz="1800" b="0" baseline="0" noProof="0" dirty="0" smtClean="0"/>
                        <a:t>Notre Plan SEA</a:t>
                      </a:r>
                    </a:p>
                    <a:p>
                      <a:r>
                        <a:rPr lang="fr-FR" sz="1800" b="0" baseline="0" noProof="0" dirty="0" smtClean="0"/>
                        <a:t>Prochain Pas </a:t>
                      </a:r>
                      <a:endParaRPr lang="fr-FR" sz="1800" b="0" noProof="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p:transition spd="med"/>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fr-FR" smtClean="0"/>
              <a:t>Chaine de résultats</a:t>
            </a:r>
            <a:endParaRPr lang="es-ES" smtClean="0"/>
          </a:p>
        </p:txBody>
      </p:sp>
      <p:graphicFrame>
        <p:nvGraphicFramePr>
          <p:cNvPr id="7" name="Content Placeholder 6"/>
          <p:cNvGraphicFramePr>
            <a:graphicFrameLocks noGrp="1"/>
          </p:cNvGraphicFramePr>
          <p:nvPr>
            <p:ph idx="1"/>
          </p:nvPr>
        </p:nvGraphicFramePr>
        <p:xfrm>
          <a:off x="228600" y="838200"/>
          <a:ext cx="1676400" cy="27431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Content Placeholder 6"/>
          <p:cNvGraphicFramePr>
            <a:graphicFrameLocks/>
          </p:cNvGraphicFramePr>
          <p:nvPr/>
        </p:nvGraphicFramePr>
        <p:xfrm>
          <a:off x="1600200" y="838199"/>
          <a:ext cx="1676400" cy="274319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8" name="Content Placeholder 6"/>
          <p:cNvGraphicFramePr>
            <a:graphicFrameLocks/>
          </p:cNvGraphicFramePr>
          <p:nvPr/>
        </p:nvGraphicFramePr>
        <p:xfrm>
          <a:off x="2971800" y="838199"/>
          <a:ext cx="1676400" cy="2743199"/>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22" name="Content Placeholder 6"/>
          <p:cNvGraphicFramePr>
            <a:graphicFrameLocks/>
          </p:cNvGraphicFramePr>
          <p:nvPr/>
        </p:nvGraphicFramePr>
        <p:xfrm>
          <a:off x="4343400" y="838199"/>
          <a:ext cx="1676400" cy="2743199"/>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23" name="Content Placeholder 6"/>
          <p:cNvGraphicFramePr>
            <a:graphicFrameLocks/>
          </p:cNvGraphicFramePr>
          <p:nvPr/>
        </p:nvGraphicFramePr>
        <p:xfrm>
          <a:off x="5715000" y="838199"/>
          <a:ext cx="1676400" cy="2743199"/>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24" name="Content Placeholder 6"/>
          <p:cNvGraphicFramePr>
            <a:graphicFrameLocks/>
          </p:cNvGraphicFramePr>
          <p:nvPr/>
        </p:nvGraphicFramePr>
        <p:xfrm>
          <a:off x="7086600" y="838199"/>
          <a:ext cx="1676400" cy="2743199"/>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sp>
        <p:nvSpPr>
          <p:cNvPr id="25" name="Right Brace 24"/>
          <p:cNvSpPr/>
          <p:nvPr/>
        </p:nvSpPr>
        <p:spPr>
          <a:xfrm rot="5400000">
            <a:off x="1790700" y="1181100"/>
            <a:ext cx="914400" cy="4038600"/>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s-ES">
              <a:solidFill>
                <a:srgbClr val="000000"/>
              </a:solidFill>
            </a:endParaRPr>
          </a:p>
        </p:txBody>
      </p:sp>
      <p:sp>
        <p:nvSpPr>
          <p:cNvPr id="12298" name="TextBox 25"/>
          <p:cNvSpPr txBox="1">
            <a:spLocks noChangeArrowheads="1"/>
          </p:cNvSpPr>
          <p:nvPr/>
        </p:nvSpPr>
        <p:spPr bwMode="auto">
          <a:xfrm>
            <a:off x="1143000" y="3733800"/>
            <a:ext cx="2895600" cy="1384300"/>
          </a:xfrm>
          <a:prstGeom prst="rect">
            <a:avLst/>
          </a:prstGeom>
          <a:noFill/>
          <a:ln w="9525">
            <a:noFill/>
            <a:miter lim="800000"/>
            <a:headEnd/>
            <a:tailEnd/>
          </a:ln>
        </p:spPr>
        <p:txBody>
          <a:bodyPr>
            <a:spAutoFit/>
          </a:bodyPr>
          <a:lstStyle/>
          <a:p>
            <a:pPr fontAlgn="base">
              <a:spcBef>
                <a:spcPct val="0"/>
              </a:spcBef>
              <a:spcAft>
                <a:spcPct val="0"/>
              </a:spcAft>
            </a:pPr>
            <a:r>
              <a:rPr lang="fr-FR" sz="2400" smtClean="0">
                <a:solidFill>
                  <a:srgbClr val="000000"/>
                </a:solidFill>
                <a:cs typeface="Arial" pitchFamily="34" charset="0"/>
              </a:rPr>
              <a:t>Comment?</a:t>
            </a:r>
          </a:p>
          <a:p>
            <a:pPr fontAlgn="base">
              <a:spcBef>
                <a:spcPct val="0"/>
              </a:spcBef>
              <a:spcAft>
                <a:spcPct val="0"/>
              </a:spcAft>
              <a:buFont typeface="Arial" pitchFamily="34" charset="0"/>
              <a:buChar char="•"/>
            </a:pPr>
            <a:r>
              <a:rPr lang="fr-FR" sz="1400" smtClean="0">
                <a:solidFill>
                  <a:srgbClr val="000000"/>
                </a:solidFill>
                <a:cs typeface="Arial" pitchFamily="34" charset="0"/>
              </a:rPr>
              <a:t>Quels sont nos investissements et actions?</a:t>
            </a:r>
          </a:p>
          <a:p>
            <a:pPr fontAlgn="base">
              <a:spcBef>
                <a:spcPct val="0"/>
              </a:spcBef>
              <a:spcAft>
                <a:spcPct val="0"/>
              </a:spcAft>
              <a:buFont typeface="Arial" pitchFamily="34" charset="0"/>
              <a:buChar char="•"/>
            </a:pPr>
            <a:r>
              <a:rPr lang="fr-FR" sz="1400" smtClean="0">
                <a:solidFill>
                  <a:srgbClr val="000000"/>
                </a:solidFill>
                <a:cs typeface="Arial" pitchFamily="34" charset="0"/>
              </a:rPr>
              <a:t>Que va-t-on produire?</a:t>
            </a:r>
          </a:p>
          <a:p>
            <a:pPr fontAlgn="base">
              <a:spcBef>
                <a:spcPct val="0"/>
              </a:spcBef>
              <a:spcAft>
                <a:spcPct val="0"/>
              </a:spcAft>
            </a:pPr>
            <a:endParaRPr lang="fr-FR" smtClean="0">
              <a:solidFill>
                <a:srgbClr val="000000"/>
              </a:solidFill>
              <a:cs typeface="Arial" pitchFamily="34" charset="0"/>
            </a:endParaRPr>
          </a:p>
        </p:txBody>
      </p:sp>
      <p:sp>
        <p:nvSpPr>
          <p:cNvPr id="27" name="Right Brace 26"/>
          <p:cNvSpPr/>
          <p:nvPr/>
        </p:nvSpPr>
        <p:spPr>
          <a:xfrm rot="5400000">
            <a:off x="5257800" y="1981200"/>
            <a:ext cx="914400" cy="2438400"/>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s-ES">
              <a:solidFill>
                <a:srgbClr val="000000"/>
              </a:solidFill>
            </a:endParaRPr>
          </a:p>
        </p:txBody>
      </p:sp>
      <p:sp>
        <p:nvSpPr>
          <p:cNvPr id="29" name="Right Brace 28"/>
          <p:cNvSpPr/>
          <p:nvPr/>
        </p:nvSpPr>
        <p:spPr>
          <a:xfrm rot="5400000">
            <a:off x="7467600" y="2362200"/>
            <a:ext cx="914400" cy="1676400"/>
          </a:xfrm>
          <a:prstGeom prst="rightBrace">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s-ES">
              <a:solidFill>
                <a:srgbClr val="000000"/>
              </a:solidFill>
            </a:endParaRPr>
          </a:p>
        </p:txBody>
      </p:sp>
      <p:sp>
        <p:nvSpPr>
          <p:cNvPr id="12301" name="TextBox 30"/>
          <p:cNvSpPr txBox="1">
            <a:spLocks noChangeArrowheads="1"/>
          </p:cNvSpPr>
          <p:nvPr/>
        </p:nvSpPr>
        <p:spPr bwMode="auto">
          <a:xfrm>
            <a:off x="4038600" y="3733800"/>
            <a:ext cx="2895600" cy="1538288"/>
          </a:xfrm>
          <a:prstGeom prst="rect">
            <a:avLst/>
          </a:prstGeom>
          <a:noFill/>
          <a:ln w="9525">
            <a:noFill/>
            <a:miter lim="800000"/>
            <a:headEnd/>
            <a:tailEnd/>
          </a:ln>
        </p:spPr>
        <p:txBody>
          <a:bodyPr>
            <a:spAutoFit/>
          </a:bodyPr>
          <a:lstStyle/>
          <a:p>
            <a:pPr fontAlgn="base">
              <a:spcBef>
                <a:spcPct val="0"/>
              </a:spcBef>
              <a:spcAft>
                <a:spcPct val="0"/>
              </a:spcAft>
            </a:pPr>
            <a:r>
              <a:rPr lang="fr-FR" sz="2400" smtClean="0">
                <a:solidFill>
                  <a:srgbClr val="000000"/>
                </a:solidFill>
                <a:cs typeface="Arial" pitchFamily="34" charset="0"/>
              </a:rPr>
              <a:t>Quoi ?</a:t>
            </a:r>
          </a:p>
          <a:p>
            <a:pPr fontAlgn="base">
              <a:spcBef>
                <a:spcPct val="0"/>
              </a:spcBef>
              <a:spcAft>
                <a:spcPct val="0"/>
              </a:spcAft>
              <a:buFont typeface="Arial" pitchFamily="34" charset="0"/>
              <a:buChar char="•"/>
            </a:pPr>
            <a:r>
              <a:rPr lang="fr-FR" sz="1400" smtClean="0">
                <a:solidFill>
                  <a:srgbClr val="000000"/>
                </a:solidFill>
                <a:cs typeface="Arial" pitchFamily="34" charset="0"/>
              </a:rPr>
              <a:t>Quels sont les </a:t>
            </a:r>
            <a:r>
              <a:rPr lang="fr-FR" sz="1400" b="1" smtClean="0">
                <a:solidFill>
                  <a:srgbClr val="000000"/>
                </a:solidFill>
                <a:cs typeface="Arial" pitchFamily="34" charset="0"/>
              </a:rPr>
              <a:t>effets</a:t>
            </a:r>
            <a:r>
              <a:rPr lang="fr-FR" sz="1400" smtClean="0">
                <a:solidFill>
                  <a:srgbClr val="000000"/>
                </a:solidFill>
                <a:cs typeface="Arial" pitchFamily="34" charset="0"/>
              </a:rPr>
              <a:t> / </a:t>
            </a:r>
            <a:r>
              <a:rPr lang="fr-FR" sz="1400" b="1" smtClean="0">
                <a:solidFill>
                  <a:srgbClr val="000000"/>
                </a:solidFill>
                <a:cs typeface="Arial" pitchFamily="34" charset="0"/>
              </a:rPr>
              <a:t>résultats </a:t>
            </a:r>
            <a:r>
              <a:rPr lang="fr-FR" sz="1400" smtClean="0">
                <a:solidFill>
                  <a:srgbClr val="000000"/>
                </a:solidFill>
                <a:cs typeface="Arial" pitchFamily="34" charset="0"/>
              </a:rPr>
              <a:t>attendus à partir ce que l’on a produit ? </a:t>
            </a:r>
            <a:endParaRPr lang="fr-FR" smtClean="0">
              <a:solidFill>
                <a:srgbClr val="000000"/>
              </a:solidFill>
              <a:cs typeface="Arial" pitchFamily="34" charset="0"/>
            </a:endParaRPr>
          </a:p>
          <a:p>
            <a:pPr fontAlgn="base">
              <a:spcBef>
                <a:spcPct val="0"/>
              </a:spcBef>
              <a:spcAft>
                <a:spcPct val="0"/>
              </a:spcAft>
              <a:buFont typeface="Arial" pitchFamily="34" charset="0"/>
              <a:buChar char="•"/>
            </a:pPr>
            <a:r>
              <a:rPr lang="fr-FR" sz="1400" smtClean="0">
                <a:solidFill>
                  <a:srgbClr val="000000"/>
                </a:solidFill>
                <a:cs typeface="Arial" pitchFamily="34" charset="0"/>
              </a:rPr>
              <a:t>Quel est </a:t>
            </a:r>
            <a:r>
              <a:rPr lang="fr-FR" sz="1400" b="1" smtClean="0">
                <a:solidFill>
                  <a:srgbClr val="000000"/>
                </a:solidFill>
                <a:cs typeface="Arial" pitchFamily="34" charset="0"/>
              </a:rPr>
              <a:t>l’objectif spécifique immédiat </a:t>
            </a:r>
            <a:r>
              <a:rPr lang="fr-FR" sz="1400" smtClean="0">
                <a:solidFill>
                  <a:srgbClr val="000000"/>
                </a:solidFill>
                <a:cs typeface="Arial" pitchFamily="34" charset="0"/>
              </a:rPr>
              <a:t>de notre action?</a:t>
            </a:r>
          </a:p>
        </p:txBody>
      </p:sp>
      <p:sp>
        <p:nvSpPr>
          <p:cNvPr id="12302" name="TextBox 31"/>
          <p:cNvSpPr txBox="1">
            <a:spLocks noChangeArrowheads="1"/>
          </p:cNvSpPr>
          <p:nvPr/>
        </p:nvSpPr>
        <p:spPr bwMode="auto">
          <a:xfrm>
            <a:off x="7010400" y="3733800"/>
            <a:ext cx="1981200" cy="1323975"/>
          </a:xfrm>
          <a:prstGeom prst="rect">
            <a:avLst/>
          </a:prstGeom>
          <a:noFill/>
          <a:ln w="9525">
            <a:noFill/>
            <a:miter lim="800000"/>
            <a:headEnd/>
            <a:tailEnd/>
          </a:ln>
        </p:spPr>
        <p:txBody>
          <a:bodyPr>
            <a:spAutoFit/>
          </a:bodyPr>
          <a:lstStyle/>
          <a:p>
            <a:pPr fontAlgn="base">
              <a:spcBef>
                <a:spcPct val="0"/>
              </a:spcBef>
              <a:spcAft>
                <a:spcPct val="0"/>
              </a:spcAft>
            </a:pPr>
            <a:r>
              <a:rPr lang="fr-FR" sz="2400" smtClean="0">
                <a:solidFill>
                  <a:srgbClr val="000000"/>
                </a:solidFill>
                <a:cs typeface="Arial" pitchFamily="34" charset="0"/>
              </a:rPr>
              <a:t>Pourquoi ?</a:t>
            </a:r>
          </a:p>
          <a:p>
            <a:pPr fontAlgn="base">
              <a:spcBef>
                <a:spcPct val="0"/>
              </a:spcBef>
              <a:spcAft>
                <a:spcPct val="0"/>
              </a:spcAft>
              <a:buFont typeface="Arial" pitchFamily="34" charset="0"/>
              <a:buChar char="•"/>
            </a:pPr>
            <a:r>
              <a:rPr lang="fr-FR" sz="1400" smtClean="0">
                <a:solidFill>
                  <a:srgbClr val="000000"/>
                </a:solidFill>
                <a:cs typeface="Arial" pitchFamily="34" charset="0"/>
              </a:rPr>
              <a:t>Quel est </a:t>
            </a:r>
            <a:r>
              <a:rPr lang="fr-FR" sz="1400" b="1" smtClean="0">
                <a:solidFill>
                  <a:srgbClr val="000000"/>
                </a:solidFill>
                <a:cs typeface="Arial" pitchFamily="34" charset="0"/>
              </a:rPr>
              <a:t>l’objectif final </a:t>
            </a:r>
            <a:r>
              <a:rPr lang="fr-FR" sz="1400" smtClean="0">
                <a:solidFill>
                  <a:srgbClr val="000000"/>
                </a:solidFill>
                <a:cs typeface="Arial" pitchFamily="34" charset="0"/>
              </a:rPr>
              <a:t>qui découle des produits et résultats attendus?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linds(horizontal)">
                                      <p:cBhvr>
                                        <p:cTn id="7" dur="500"/>
                                        <p:tgtEl>
                                          <p:spTgt spid="2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2298"/>
                                        </p:tgtEl>
                                        <p:attrNameLst>
                                          <p:attrName>style.visibility</p:attrName>
                                        </p:attrNameLst>
                                      </p:cBhvr>
                                      <p:to>
                                        <p:strVal val="visible"/>
                                      </p:to>
                                    </p:set>
                                    <p:animEffect transition="in" filter="blinds(horizontal)">
                                      <p:cBhvr>
                                        <p:cTn id="10" dur="500"/>
                                        <p:tgtEl>
                                          <p:spTgt spid="12298"/>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blinds(horizontal)">
                                      <p:cBhvr>
                                        <p:cTn id="15" dur="500"/>
                                        <p:tgtEl>
                                          <p:spTgt spid="27"/>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2301"/>
                                        </p:tgtEl>
                                        <p:attrNameLst>
                                          <p:attrName>style.visibility</p:attrName>
                                        </p:attrNameLst>
                                      </p:cBhvr>
                                      <p:to>
                                        <p:strVal val="visible"/>
                                      </p:to>
                                    </p:set>
                                    <p:animEffect transition="in" filter="blinds(horizontal)">
                                      <p:cBhvr>
                                        <p:cTn id="18" dur="500"/>
                                        <p:tgtEl>
                                          <p:spTgt spid="12301"/>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blinds(horizontal)">
                                      <p:cBhvr>
                                        <p:cTn id="23" dur="500"/>
                                        <p:tgtEl>
                                          <p:spTgt spid="29"/>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2302"/>
                                        </p:tgtEl>
                                        <p:attrNameLst>
                                          <p:attrName>style.visibility</p:attrName>
                                        </p:attrNameLst>
                                      </p:cBhvr>
                                      <p:to>
                                        <p:strVal val="visible"/>
                                      </p:to>
                                    </p:set>
                                    <p:animEffect transition="in" filter="blinds(horizontal)">
                                      <p:cBhvr>
                                        <p:cTn id="26" dur="500"/>
                                        <p:tgtEl>
                                          <p:spTgt spid="12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12298" grpId="0"/>
      <p:bldP spid="27" grpId="0" animBg="1"/>
      <p:bldP spid="29" grpId="0" animBg="1"/>
      <p:bldP spid="12301" grpId="0"/>
      <p:bldP spid="12302"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152400"/>
            <a:ext cx="8229600" cy="719138"/>
          </a:xfrm>
        </p:spPr>
        <p:txBody>
          <a:bodyPr/>
          <a:lstStyle/>
          <a:p>
            <a:r>
              <a:rPr lang="fr-FR" smtClean="0"/>
              <a:t>Avertissement !</a:t>
            </a:r>
            <a:endParaRPr lang="es-ES" smtClean="0"/>
          </a:p>
        </p:txBody>
      </p:sp>
      <p:sp>
        <p:nvSpPr>
          <p:cNvPr id="7171" name="Content Placeholder 2"/>
          <p:cNvSpPr>
            <a:spLocks noGrp="1"/>
          </p:cNvSpPr>
          <p:nvPr>
            <p:ph idx="1"/>
          </p:nvPr>
        </p:nvSpPr>
        <p:spPr/>
        <p:txBody>
          <a:bodyPr/>
          <a:lstStyle/>
          <a:p>
            <a:endParaRPr lang="es-ES" smtClean="0"/>
          </a:p>
        </p:txBody>
      </p:sp>
      <p:graphicFrame>
        <p:nvGraphicFramePr>
          <p:cNvPr id="4" name="Table 3"/>
          <p:cNvGraphicFramePr>
            <a:graphicFrameLocks noGrp="1"/>
          </p:cNvGraphicFramePr>
          <p:nvPr/>
        </p:nvGraphicFramePr>
        <p:xfrm>
          <a:off x="304800" y="838200"/>
          <a:ext cx="8382010" cy="5715002"/>
        </p:xfrm>
        <a:graphic>
          <a:graphicData uri="http://schemas.openxmlformats.org/drawingml/2006/table">
            <a:tbl>
              <a:tblPr>
                <a:tableStyleId>{5C22544A-7EE6-4342-B048-85BDC9FD1C3A}</a:tableStyleId>
              </a:tblPr>
              <a:tblGrid>
                <a:gridCol w="1197430"/>
                <a:gridCol w="1197430"/>
                <a:gridCol w="1197430"/>
                <a:gridCol w="1197430"/>
                <a:gridCol w="1197430"/>
                <a:gridCol w="1197430"/>
                <a:gridCol w="1197430"/>
              </a:tblGrid>
              <a:tr h="649660">
                <a:tc>
                  <a:txBody>
                    <a:bodyPr/>
                    <a:lstStyle/>
                    <a:p>
                      <a:pPr marL="0" marR="0" algn="ctr">
                        <a:spcBef>
                          <a:spcPts val="600"/>
                        </a:spcBef>
                        <a:spcAft>
                          <a:spcPts val="600"/>
                        </a:spcAft>
                      </a:pPr>
                      <a:r>
                        <a:rPr lang="en-US" sz="1400" b="1" dirty="0">
                          <a:effectLst/>
                          <a:latin typeface="+mn-lt"/>
                        </a:rPr>
                        <a:t> </a:t>
                      </a:r>
                      <a:endParaRPr lang="en-US" sz="1400" b="1" dirty="0">
                        <a:effectLst/>
                        <a:latin typeface="+mn-lt"/>
                        <a:ea typeface="Times New Roman"/>
                        <a:cs typeface="Times New Roman"/>
                      </a:endParaRPr>
                    </a:p>
                  </a:txBody>
                  <a:tcPr marL="68580" marR="68580" marT="0" marB="0">
                    <a:solidFill>
                      <a:schemeClr val="accent2">
                        <a:lumMod val="20000"/>
                        <a:lumOff val="80000"/>
                      </a:schemeClr>
                    </a:solidFill>
                  </a:tcPr>
                </a:tc>
                <a:tc>
                  <a:txBody>
                    <a:bodyPr/>
                    <a:lstStyle/>
                    <a:p>
                      <a:pPr marL="0" marR="0" algn="ctr">
                        <a:spcBef>
                          <a:spcPts val="600"/>
                        </a:spcBef>
                        <a:spcAft>
                          <a:spcPts val="600"/>
                        </a:spcAft>
                      </a:pPr>
                      <a:r>
                        <a:rPr lang="en-US" sz="1400" b="1" dirty="0">
                          <a:effectLst/>
                          <a:latin typeface="+mn-lt"/>
                        </a:rPr>
                        <a:t>Ultimate Impact</a:t>
                      </a:r>
                      <a:endParaRPr lang="en-US" sz="1400" b="1" dirty="0">
                        <a:effectLst/>
                        <a:latin typeface="+mn-lt"/>
                        <a:ea typeface="Times New Roman"/>
                        <a:cs typeface="Times New Roman"/>
                      </a:endParaRPr>
                    </a:p>
                  </a:txBody>
                  <a:tcPr marL="68580" marR="68580" marT="0" marB="0">
                    <a:solidFill>
                      <a:schemeClr val="accent2">
                        <a:lumMod val="20000"/>
                        <a:lumOff val="80000"/>
                      </a:schemeClr>
                    </a:solidFill>
                  </a:tcPr>
                </a:tc>
                <a:tc>
                  <a:txBody>
                    <a:bodyPr/>
                    <a:lstStyle/>
                    <a:p>
                      <a:pPr marL="0" marR="0" algn="ctr">
                        <a:spcBef>
                          <a:spcPts val="600"/>
                        </a:spcBef>
                        <a:spcAft>
                          <a:spcPts val="600"/>
                        </a:spcAft>
                      </a:pPr>
                      <a:r>
                        <a:rPr lang="en-US" sz="1400" b="1" dirty="0">
                          <a:effectLst/>
                          <a:latin typeface="+mn-lt"/>
                        </a:rPr>
                        <a:t>End Outcomes</a:t>
                      </a:r>
                      <a:endParaRPr lang="en-US" sz="1400" b="1" dirty="0">
                        <a:effectLst/>
                        <a:latin typeface="+mn-lt"/>
                        <a:ea typeface="Times New Roman"/>
                        <a:cs typeface="Times New Roman"/>
                      </a:endParaRPr>
                    </a:p>
                  </a:txBody>
                  <a:tcPr marL="68580" marR="68580" marT="0" marB="0">
                    <a:solidFill>
                      <a:schemeClr val="accent2">
                        <a:lumMod val="20000"/>
                        <a:lumOff val="80000"/>
                      </a:schemeClr>
                    </a:solidFill>
                  </a:tcPr>
                </a:tc>
                <a:tc>
                  <a:txBody>
                    <a:bodyPr/>
                    <a:lstStyle/>
                    <a:p>
                      <a:pPr marL="0" marR="0" algn="ctr">
                        <a:spcBef>
                          <a:spcPts val="600"/>
                        </a:spcBef>
                        <a:spcAft>
                          <a:spcPts val="600"/>
                        </a:spcAft>
                      </a:pPr>
                      <a:r>
                        <a:rPr lang="en-US" sz="1400" b="1" dirty="0">
                          <a:effectLst/>
                          <a:latin typeface="+mn-lt"/>
                        </a:rPr>
                        <a:t>Intermediate Outcomes</a:t>
                      </a:r>
                      <a:endParaRPr lang="en-US" sz="1400" b="1" dirty="0">
                        <a:effectLst/>
                        <a:latin typeface="+mn-lt"/>
                        <a:ea typeface="Times New Roman"/>
                        <a:cs typeface="Times New Roman"/>
                      </a:endParaRPr>
                    </a:p>
                  </a:txBody>
                  <a:tcPr marL="68580" marR="68580" marT="0" marB="0">
                    <a:solidFill>
                      <a:schemeClr val="accent2">
                        <a:lumMod val="20000"/>
                        <a:lumOff val="80000"/>
                      </a:schemeClr>
                    </a:solidFill>
                  </a:tcPr>
                </a:tc>
                <a:tc>
                  <a:txBody>
                    <a:bodyPr/>
                    <a:lstStyle/>
                    <a:p>
                      <a:pPr marL="0" marR="0" algn="ctr">
                        <a:spcBef>
                          <a:spcPts val="600"/>
                        </a:spcBef>
                        <a:spcAft>
                          <a:spcPts val="600"/>
                        </a:spcAft>
                        <a:tabLst>
                          <a:tab pos="1131570" algn="l"/>
                        </a:tabLst>
                      </a:pPr>
                      <a:r>
                        <a:rPr lang="en-US" sz="1400" b="1" dirty="0">
                          <a:effectLst/>
                          <a:latin typeface="+mn-lt"/>
                        </a:rPr>
                        <a:t>Outputs</a:t>
                      </a:r>
                      <a:endParaRPr lang="en-US" sz="1400" b="1" dirty="0">
                        <a:effectLst/>
                        <a:latin typeface="+mn-lt"/>
                        <a:ea typeface="Times New Roman"/>
                        <a:cs typeface="Times New Roman"/>
                      </a:endParaRPr>
                    </a:p>
                  </a:txBody>
                  <a:tcPr marL="68580" marR="68580" marT="0" marB="0">
                    <a:solidFill>
                      <a:schemeClr val="accent2">
                        <a:lumMod val="20000"/>
                        <a:lumOff val="80000"/>
                      </a:schemeClr>
                    </a:solidFill>
                  </a:tcPr>
                </a:tc>
                <a:tc gridSpan="2">
                  <a:txBody>
                    <a:bodyPr/>
                    <a:lstStyle/>
                    <a:p>
                      <a:pPr marL="0" marR="0" algn="ctr">
                        <a:spcBef>
                          <a:spcPts val="600"/>
                        </a:spcBef>
                        <a:spcAft>
                          <a:spcPts val="600"/>
                        </a:spcAft>
                      </a:pPr>
                      <a:r>
                        <a:rPr lang="en-US" sz="1400" b="1" dirty="0">
                          <a:effectLst/>
                          <a:latin typeface="+mn-lt"/>
                        </a:rPr>
                        <a:t>Interventions</a:t>
                      </a:r>
                      <a:endParaRPr lang="en-US" sz="1400" b="1" dirty="0">
                        <a:effectLst/>
                        <a:latin typeface="+mn-lt"/>
                        <a:ea typeface="Times New Roman"/>
                        <a:cs typeface="Times New Roman"/>
                      </a:endParaRPr>
                    </a:p>
                  </a:txBody>
                  <a:tcPr marL="68580" marR="68580" marT="0" marB="0">
                    <a:solidFill>
                      <a:schemeClr val="accent2">
                        <a:lumMod val="20000"/>
                        <a:lumOff val="80000"/>
                      </a:schemeClr>
                    </a:solidFill>
                  </a:tcPr>
                </a:tc>
                <a:tc hMerge="1">
                  <a:txBody>
                    <a:bodyPr/>
                    <a:lstStyle/>
                    <a:p>
                      <a:endParaRPr lang="en-US"/>
                    </a:p>
                  </a:txBody>
                  <a:tcPr/>
                </a:tc>
              </a:tr>
              <a:tr h="649660">
                <a:tc>
                  <a:txBody>
                    <a:bodyPr/>
                    <a:lstStyle/>
                    <a:p>
                      <a:pPr marL="0" marR="0">
                        <a:spcBef>
                          <a:spcPts val="300"/>
                        </a:spcBef>
                        <a:spcAft>
                          <a:spcPts val="300"/>
                        </a:spcAft>
                      </a:pPr>
                      <a:r>
                        <a:rPr lang="en-US" sz="1400" b="1" i="1" dirty="0" smtClean="0">
                          <a:effectLst/>
                          <a:latin typeface="+mn-lt"/>
                          <a:ea typeface="+mn-ea"/>
                          <a:cs typeface="+mn-cs"/>
                        </a:rPr>
                        <a:t>Level</a:t>
                      </a:r>
                      <a:endParaRPr lang="en-US" sz="1400" b="1" i="1"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i="1" dirty="0">
                          <a:effectLst/>
                          <a:latin typeface="+mn-lt"/>
                        </a:rPr>
                        <a:t>Higher Consequence</a:t>
                      </a:r>
                      <a:endParaRPr lang="en-US" sz="1400" i="1"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i="1" dirty="0">
                          <a:effectLst/>
                          <a:latin typeface="+mn-lt"/>
                        </a:rPr>
                        <a:t>Specific Problem</a:t>
                      </a:r>
                      <a:endParaRPr lang="en-US" sz="1400" i="1"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i="1" dirty="0">
                          <a:effectLst/>
                          <a:latin typeface="+mn-lt"/>
                        </a:rPr>
                        <a:t>Cause</a:t>
                      </a:r>
                      <a:endParaRPr lang="en-US" sz="1400" i="1" dirty="0">
                        <a:effectLst/>
                        <a:latin typeface="+mn-lt"/>
                        <a:ea typeface="Times New Roman"/>
                        <a:cs typeface="Times New Roman"/>
                      </a:endParaRPr>
                    </a:p>
                  </a:txBody>
                  <a:tcPr marL="68580" marR="68580" marT="0" marB="0"/>
                </a:tc>
                <a:tc>
                  <a:txBody>
                    <a:bodyPr/>
                    <a:lstStyle/>
                    <a:p>
                      <a:pPr marL="0" marR="0">
                        <a:spcBef>
                          <a:spcPts val="300"/>
                        </a:spcBef>
                        <a:spcAft>
                          <a:spcPts val="300"/>
                        </a:spcAft>
                        <a:tabLst>
                          <a:tab pos="1131570" algn="l"/>
                        </a:tabLst>
                      </a:pPr>
                      <a:r>
                        <a:rPr lang="en-US" sz="1400" i="1" dirty="0">
                          <a:effectLst/>
                          <a:latin typeface="+mn-lt"/>
                        </a:rPr>
                        <a:t>Solution</a:t>
                      </a:r>
                      <a:endParaRPr lang="en-US" sz="1400" i="1"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i="1" dirty="0">
                          <a:effectLst/>
                          <a:latin typeface="+mn-lt"/>
                        </a:rPr>
                        <a:t>Process </a:t>
                      </a:r>
                      <a:endParaRPr lang="en-US" sz="1400" i="1"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i="1" dirty="0">
                          <a:effectLst/>
                          <a:latin typeface="+mn-lt"/>
                        </a:rPr>
                        <a:t>Inputs</a:t>
                      </a:r>
                      <a:endParaRPr lang="en-US" sz="1400" i="1" dirty="0">
                        <a:effectLst/>
                        <a:latin typeface="+mn-lt"/>
                        <a:ea typeface="Times New Roman"/>
                        <a:cs typeface="Times New Roman"/>
                      </a:endParaRPr>
                    </a:p>
                  </a:txBody>
                  <a:tcPr marL="68580" marR="68580" marT="0" marB="0"/>
                </a:tc>
              </a:tr>
              <a:tr h="451020">
                <a:tc>
                  <a:txBody>
                    <a:bodyPr/>
                    <a:lstStyle/>
                    <a:p>
                      <a:pPr marL="0" marR="0">
                        <a:spcBef>
                          <a:spcPts val="300"/>
                        </a:spcBef>
                        <a:spcAft>
                          <a:spcPts val="0"/>
                        </a:spcAft>
                      </a:pPr>
                      <a:r>
                        <a:rPr lang="en-US" sz="1400" b="1" dirty="0" smtClean="0">
                          <a:effectLst/>
                          <a:latin typeface="+mn-lt"/>
                        </a:rPr>
                        <a:t>OECD/DAC</a:t>
                      </a:r>
                      <a:endParaRPr lang="en-US" sz="1400" b="1"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smtClean="0">
                          <a:effectLst/>
                          <a:latin typeface="+mn-lt"/>
                          <a:ea typeface="Times New Roman"/>
                          <a:cs typeface="Times New Roman"/>
                        </a:rPr>
                        <a:t>Goal</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smtClean="0">
                          <a:effectLst/>
                          <a:latin typeface="+mn-lt"/>
                          <a:ea typeface="Times New Roman"/>
                          <a:cs typeface="Times New Roman"/>
                        </a:rPr>
                        <a:t>Impact</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smtClean="0">
                          <a:effectLst/>
                          <a:latin typeface="+mn-lt"/>
                          <a:ea typeface="Times New Roman"/>
                          <a:cs typeface="Times New Roman"/>
                        </a:rPr>
                        <a:t>Outcome</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tabLst>
                          <a:tab pos="1131570" algn="l"/>
                        </a:tabLst>
                      </a:pPr>
                      <a:r>
                        <a:rPr lang="en-US" sz="1400" dirty="0" smtClean="0">
                          <a:effectLst/>
                          <a:latin typeface="+mn-lt"/>
                          <a:ea typeface="Times New Roman"/>
                          <a:cs typeface="Times New Roman"/>
                        </a:rPr>
                        <a:t>Output</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smtClean="0">
                          <a:effectLst/>
                          <a:latin typeface="+mn-lt"/>
                          <a:ea typeface="Times New Roman"/>
                          <a:cs typeface="Times New Roman"/>
                        </a:rPr>
                        <a:t>Activities</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smtClean="0">
                          <a:effectLst/>
                          <a:latin typeface="+mn-lt"/>
                          <a:ea typeface="Times New Roman"/>
                          <a:cs typeface="Times New Roman"/>
                        </a:rPr>
                        <a:t>Inputs</a:t>
                      </a:r>
                      <a:endParaRPr lang="en-US" sz="1400" dirty="0">
                        <a:effectLst/>
                        <a:latin typeface="+mn-lt"/>
                        <a:ea typeface="Times New Roman"/>
                        <a:cs typeface="Times New Roman"/>
                      </a:endParaRPr>
                    </a:p>
                  </a:txBody>
                  <a:tcPr marL="68580" marR="68580" marT="0" marB="0"/>
                </a:tc>
              </a:tr>
              <a:tr h="473572">
                <a:tc>
                  <a:txBody>
                    <a:bodyPr/>
                    <a:lstStyle/>
                    <a:p>
                      <a:pPr marL="0" marR="0">
                        <a:spcBef>
                          <a:spcPts val="300"/>
                        </a:spcBef>
                        <a:spcAft>
                          <a:spcPts val="0"/>
                        </a:spcAft>
                      </a:pPr>
                      <a:r>
                        <a:rPr lang="en-US" sz="1400" b="1" dirty="0" smtClean="0">
                          <a:effectLst/>
                          <a:latin typeface="+mn-lt"/>
                        </a:rPr>
                        <a:t>CARE</a:t>
                      </a:r>
                      <a:endParaRPr lang="en-US" sz="1400" b="1"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a:effectLst/>
                          <a:latin typeface="+mn-lt"/>
                        </a:rPr>
                        <a:t>Program Impact</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a:effectLst/>
                          <a:latin typeface="+mn-lt"/>
                        </a:rPr>
                        <a:t>Project Impact</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a:effectLst/>
                          <a:latin typeface="+mn-lt"/>
                        </a:rPr>
                        <a:t>Effects</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tabLst>
                          <a:tab pos="1131570" algn="l"/>
                        </a:tabLst>
                      </a:pPr>
                      <a:r>
                        <a:rPr lang="en-US" sz="1400" dirty="0">
                          <a:effectLst/>
                          <a:latin typeface="+mn-lt"/>
                        </a:rPr>
                        <a:t>Outputs</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a:effectLst/>
                          <a:latin typeface="+mn-lt"/>
                        </a:rPr>
                        <a:t>Activities</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a:effectLst/>
                          <a:latin typeface="+mn-lt"/>
                        </a:rPr>
                        <a:t>Inputs</a:t>
                      </a:r>
                      <a:endParaRPr lang="en-US" sz="1400" dirty="0">
                        <a:effectLst/>
                        <a:latin typeface="+mn-lt"/>
                        <a:ea typeface="Times New Roman"/>
                        <a:cs typeface="Times New Roman"/>
                      </a:endParaRPr>
                    </a:p>
                  </a:txBody>
                  <a:tcPr marL="68580" marR="68580" marT="0" marB="0"/>
                </a:tc>
              </a:tr>
              <a:tr h="710357">
                <a:tc>
                  <a:txBody>
                    <a:bodyPr/>
                    <a:lstStyle/>
                    <a:p>
                      <a:pPr marL="0" marR="0">
                        <a:spcBef>
                          <a:spcPts val="300"/>
                        </a:spcBef>
                        <a:spcAft>
                          <a:spcPts val="300"/>
                        </a:spcAft>
                      </a:pPr>
                      <a:r>
                        <a:rPr lang="en-US" sz="1400" b="1" dirty="0" smtClean="0">
                          <a:effectLst/>
                          <a:latin typeface="+mn-lt"/>
                        </a:rPr>
                        <a:t>USAID</a:t>
                      </a:r>
                      <a:endParaRPr lang="en-US" sz="1400" b="1"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a:effectLst/>
                          <a:latin typeface="+mn-lt"/>
                        </a:rPr>
                        <a:t> </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a:effectLst/>
                          <a:latin typeface="+mn-lt"/>
                        </a:rPr>
                        <a:t>Final Goal</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a:effectLst/>
                          <a:latin typeface="+mn-lt"/>
                        </a:rPr>
                        <a:t>Strategic Goal/ Objective</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tabLst>
                          <a:tab pos="1131570" algn="l"/>
                        </a:tabLst>
                      </a:pPr>
                      <a:r>
                        <a:rPr lang="en-US" sz="1400" dirty="0">
                          <a:effectLst/>
                          <a:latin typeface="+mn-lt"/>
                        </a:rPr>
                        <a:t>Intermediate results</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a:effectLst/>
                          <a:latin typeface="+mn-lt"/>
                        </a:rPr>
                        <a:t>Activities</a:t>
                      </a:r>
                      <a:endParaRPr lang="en-US" sz="140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a:effectLst/>
                          <a:latin typeface="+mn-lt"/>
                        </a:rPr>
                        <a:t>202E</a:t>
                      </a:r>
                      <a:endParaRPr lang="en-US" sz="1400" dirty="0">
                        <a:effectLst/>
                        <a:latin typeface="+mn-lt"/>
                        <a:ea typeface="Times New Roman"/>
                        <a:cs typeface="Times New Roman"/>
                      </a:endParaRPr>
                    </a:p>
                  </a:txBody>
                  <a:tcPr marL="68580" marR="68580" marT="0" marB="0"/>
                </a:tc>
              </a:tr>
              <a:tr h="236785">
                <a:tc>
                  <a:txBody>
                    <a:bodyPr/>
                    <a:lstStyle/>
                    <a:p>
                      <a:pPr marL="0" marR="0">
                        <a:spcBef>
                          <a:spcPts val="300"/>
                        </a:spcBef>
                        <a:spcAft>
                          <a:spcPts val="300"/>
                        </a:spcAft>
                      </a:pPr>
                      <a:r>
                        <a:rPr lang="en-US" sz="1400" b="1" dirty="0" err="1" smtClean="0">
                          <a:effectLst/>
                          <a:latin typeface="+mn-lt"/>
                        </a:rPr>
                        <a:t>DfID</a:t>
                      </a:r>
                      <a:endParaRPr lang="en-US" sz="1400" b="1" dirty="0">
                        <a:effectLst/>
                        <a:latin typeface="+mn-lt"/>
                        <a:ea typeface="Times New Roman"/>
                        <a:cs typeface="Times New Roman"/>
                      </a:endParaRPr>
                    </a:p>
                  </a:txBody>
                  <a:tcPr marL="68580" marR="68580" marT="0" marB="0"/>
                </a:tc>
                <a:tc gridSpan="2">
                  <a:txBody>
                    <a:bodyPr/>
                    <a:lstStyle/>
                    <a:p>
                      <a:pPr marL="0" marR="0" algn="ctr">
                        <a:spcBef>
                          <a:spcPts val="300"/>
                        </a:spcBef>
                        <a:spcAft>
                          <a:spcPts val="300"/>
                        </a:spcAft>
                      </a:pPr>
                      <a:r>
                        <a:rPr lang="en-US" sz="1400">
                          <a:effectLst/>
                          <a:latin typeface="+mn-lt"/>
                        </a:rPr>
                        <a:t>Goal</a:t>
                      </a:r>
                      <a:endParaRPr lang="en-US" sz="1400">
                        <a:effectLst/>
                        <a:latin typeface="+mn-lt"/>
                        <a:ea typeface="Times New Roman"/>
                        <a:cs typeface="Times New Roman"/>
                      </a:endParaRPr>
                    </a:p>
                  </a:txBody>
                  <a:tcPr marL="68580" marR="68580" marT="0" marB="0"/>
                </a:tc>
                <a:tc hMerge="1">
                  <a:txBody>
                    <a:bodyPr/>
                    <a:lstStyle/>
                    <a:p>
                      <a:endParaRPr lang="en-US"/>
                    </a:p>
                  </a:txBody>
                  <a:tcPr/>
                </a:tc>
                <a:tc>
                  <a:txBody>
                    <a:bodyPr/>
                    <a:lstStyle/>
                    <a:p>
                      <a:pPr marL="0" marR="0">
                        <a:spcBef>
                          <a:spcPts val="300"/>
                        </a:spcBef>
                        <a:spcAft>
                          <a:spcPts val="300"/>
                        </a:spcAft>
                      </a:pPr>
                      <a:r>
                        <a:rPr lang="en-US" sz="1400" dirty="0">
                          <a:effectLst/>
                          <a:latin typeface="+mn-lt"/>
                        </a:rPr>
                        <a:t>Purpose</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tabLst>
                          <a:tab pos="1131570" algn="l"/>
                        </a:tabLst>
                      </a:pPr>
                      <a:r>
                        <a:rPr lang="en-US" sz="1400">
                          <a:effectLst/>
                          <a:latin typeface="+mn-lt"/>
                        </a:rPr>
                        <a:t>Outputs</a:t>
                      </a:r>
                      <a:endParaRPr lang="en-US" sz="140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a:effectLst/>
                          <a:latin typeface="+mn-lt"/>
                        </a:rPr>
                        <a:t>Activities</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a:effectLst/>
                          <a:latin typeface="+mn-lt"/>
                        </a:rPr>
                        <a:t> </a:t>
                      </a:r>
                      <a:endParaRPr lang="en-US" sz="1400" dirty="0">
                        <a:effectLst/>
                        <a:latin typeface="+mn-lt"/>
                        <a:ea typeface="Times New Roman"/>
                        <a:cs typeface="Times New Roman"/>
                      </a:endParaRPr>
                    </a:p>
                  </a:txBody>
                  <a:tcPr marL="68580" marR="68580" marT="0" marB="0"/>
                </a:tc>
              </a:tr>
              <a:tr h="473572">
                <a:tc>
                  <a:txBody>
                    <a:bodyPr/>
                    <a:lstStyle/>
                    <a:p>
                      <a:pPr marL="0" marR="0">
                        <a:spcBef>
                          <a:spcPts val="300"/>
                        </a:spcBef>
                        <a:spcAft>
                          <a:spcPts val="300"/>
                        </a:spcAft>
                      </a:pPr>
                      <a:r>
                        <a:rPr lang="en-US" sz="1400" b="1" dirty="0">
                          <a:effectLst/>
                          <a:latin typeface="+mn-lt"/>
                        </a:rPr>
                        <a:t>CIDA + GTZ</a:t>
                      </a:r>
                      <a:endParaRPr lang="en-US" sz="1400" b="1" dirty="0">
                        <a:effectLst/>
                        <a:latin typeface="+mn-lt"/>
                        <a:ea typeface="Times New Roman"/>
                        <a:cs typeface="Times New Roman"/>
                      </a:endParaRPr>
                    </a:p>
                  </a:txBody>
                  <a:tcPr marL="68580" marR="68580" marT="0" marB="0"/>
                </a:tc>
                <a:tc gridSpan="2">
                  <a:txBody>
                    <a:bodyPr/>
                    <a:lstStyle/>
                    <a:p>
                      <a:pPr marL="0" marR="0" algn="ctr">
                        <a:spcBef>
                          <a:spcPts val="300"/>
                        </a:spcBef>
                        <a:spcAft>
                          <a:spcPts val="300"/>
                        </a:spcAft>
                      </a:pPr>
                      <a:r>
                        <a:rPr lang="en-US" sz="1400" dirty="0">
                          <a:effectLst/>
                          <a:latin typeface="+mn-lt"/>
                        </a:rPr>
                        <a:t>Overall goal</a:t>
                      </a:r>
                      <a:endParaRPr lang="en-US" sz="1400" dirty="0">
                        <a:effectLst/>
                        <a:latin typeface="+mn-lt"/>
                        <a:ea typeface="Times New Roman"/>
                        <a:cs typeface="Times New Roman"/>
                      </a:endParaRPr>
                    </a:p>
                  </a:txBody>
                  <a:tcPr marL="68580" marR="68580" marT="0" marB="0"/>
                </a:tc>
                <a:tc hMerge="1">
                  <a:txBody>
                    <a:bodyPr/>
                    <a:lstStyle/>
                    <a:p>
                      <a:endParaRPr lang="en-US"/>
                    </a:p>
                  </a:txBody>
                  <a:tcPr/>
                </a:tc>
                <a:tc>
                  <a:txBody>
                    <a:bodyPr/>
                    <a:lstStyle/>
                    <a:p>
                      <a:pPr marL="0" marR="0">
                        <a:spcBef>
                          <a:spcPts val="300"/>
                        </a:spcBef>
                        <a:spcAft>
                          <a:spcPts val="300"/>
                        </a:spcAft>
                      </a:pPr>
                      <a:r>
                        <a:rPr lang="en-US" sz="1400" dirty="0">
                          <a:effectLst/>
                          <a:latin typeface="+mn-lt"/>
                        </a:rPr>
                        <a:t>Project purpose</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tabLst>
                          <a:tab pos="1131570" algn="l"/>
                        </a:tabLst>
                      </a:pPr>
                      <a:r>
                        <a:rPr lang="en-US" sz="1400">
                          <a:effectLst/>
                          <a:latin typeface="+mn-lt"/>
                        </a:rPr>
                        <a:t>Results/outputs</a:t>
                      </a:r>
                      <a:endParaRPr lang="en-US" sz="140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a:effectLst/>
                          <a:latin typeface="+mn-lt"/>
                        </a:rPr>
                        <a:t>Activities</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a:effectLst/>
                          <a:latin typeface="+mn-lt"/>
                        </a:rPr>
                        <a:t>Inputs</a:t>
                      </a:r>
                      <a:endParaRPr lang="en-US" sz="1400" dirty="0">
                        <a:effectLst/>
                        <a:latin typeface="+mn-lt"/>
                        <a:ea typeface="Times New Roman"/>
                        <a:cs typeface="Times New Roman"/>
                      </a:endParaRPr>
                    </a:p>
                  </a:txBody>
                  <a:tcPr marL="68580" marR="68580" marT="0" marB="0"/>
                </a:tc>
              </a:tr>
              <a:tr h="473572">
                <a:tc>
                  <a:txBody>
                    <a:bodyPr/>
                    <a:lstStyle/>
                    <a:p>
                      <a:pPr marL="0" marR="0">
                        <a:spcBef>
                          <a:spcPts val="300"/>
                        </a:spcBef>
                        <a:spcAft>
                          <a:spcPts val="300"/>
                        </a:spcAft>
                      </a:pPr>
                      <a:r>
                        <a:rPr lang="en-US" sz="1400" b="1" dirty="0" smtClean="0">
                          <a:effectLst/>
                          <a:latin typeface="+mn-lt"/>
                        </a:rPr>
                        <a:t>ECHO</a:t>
                      </a:r>
                      <a:endParaRPr lang="en-US" sz="1400" b="1"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smtClean="0">
                          <a:effectLst/>
                          <a:latin typeface="+mn-lt"/>
                        </a:rPr>
                        <a:t>Principle Objective</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smtClean="0">
                          <a:effectLst/>
                          <a:latin typeface="+mn-lt"/>
                        </a:rPr>
                        <a:t>Specific Objective</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smtClean="0">
                          <a:effectLst/>
                          <a:latin typeface="+mn-lt"/>
                        </a:rPr>
                        <a:t>Expected Results</a:t>
                      </a:r>
                      <a:endParaRPr lang="en-US" sz="1400" dirty="0">
                        <a:effectLst/>
                        <a:latin typeface="+mn-lt"/>
                        <a:ea typeface="Times New Roman"/>
                        <a:cs typeface="Times New Roman"/>
                      </a:endParaRPr>
                    </a:p>
                  </a:txBody>
                  <a:tcPr marL="68580" marR="68580" marT="0" marB="0"/>
                </a:tc>
                <a:tc gridSpan="2">
                  <a:txBody>
                    <a:bodyPr/>
                    <a:lstStyle/>
                    <a:p>
                      <a:pPr marL="0" marR="0" algn="ctr">
                        <a:spcBef>
                          <a:spcPts val="300"/>
                        </a:spcBef>
                        <a:spcAft>
                          <a:spcPts val="300"/>
                        </a:spcAft>
                      </a:pPr>
                      <a:r>
                        <a:rPr lang="en-US" sz="1400" dirty="0">
                          <a:effectLst/>
                          <a:latin typeface="+mn-lt"/>
                        </a:rPr>
                        <a:t>Activities</a:t>
                      </a:r>
                      <a:endParaRPr lang="en-US" sz="1400" dirty="0">
                        <a:effectLst/>
                        <a:latin typeface="+mn-lt"/>
                        <a:ea typeface="Times New Roman"/>
                        <a:cs typeface="Times New Roman"/>
                      </a:endParaRPr>
                    </a:p>
                  </a:txBody>
                  <a:tcPr marL="68580" marR="68580" marT="0" marB="0"/>
                </a:tc>
                <a:tc hMerge="1">
                  <a:txBody>
                    <a:bodyPr/>
                    <a:lstStyle/>
                    <a:p>
                      <a:endParaRPr lang="en-US"/>
                    </a:p>
                  </a:txBody>
                  <a:tcPr/>
                </a:tc>
                <a:tc>
                  <a:txBody>
                    <a:bodyPr/>
                    <a:lstStyle/>
                    <a:p>
                      <a:pPr marL="0" marR="0">
                        <a:spcBef>
                          <a:spcPts val="300"/>
                        </a:spcBef>
                        <a:spcAft>
                          <a:spcPts val="300"/>
                        </a:spcAft>
                      </a:pPr>
                      <a:r>
                        <a:rPr lang="en-US" sz="1400" dirty="0">
                          <a:effectLst/>
                          <a:latin typeface="+mn-lt"/>
                        </a:rPr>
                        <a:t> </a:t>
                      </a:r>
                      <a:endParaRPr lang="en-US" sz="1400" dirty="0">
                        <a:effectLst/>
                        <a:latin typeface="+mn-lt"/>
                        <a:ea typeface="Times New Roman"/>
                        <a:cs typeface="Times New Roman"/>
                      </a:endParaRPr>
                    </a:p>
                  </a:txBody>
                  <a:tcPr marL="68580" marR="68580" marT="0" marB="0"/>
                </a:tc>
              </a:tr>
              <a:tr h="473572">
                <a:tc>
                  <a:txBody>
                    <a:bodyPr/>
                    <a:lstStyle/>
                    <a:p>
                      <a:pPr marL="0" marR="0">
                        <a:spcBef>
                          <a:spcPts val="300"/>
                        </a:spcBef>
                        <a:spcAft>
                          <a:spcPts val="300"/>
                        </a:spcAft>
                      </a:pPr>
                      <a:r>
                        <a:rPr lang="en-US" sz="1400" b="1" dirty="0">
                          <a:effectLst/>
                          <a:latin typeface="+mn-lt"/>
                        </a:rPr>
                        <a:t>FAO </a:t>
                      </a:r>
                      <a:endParaRPr lang="en-US" sz="1400" b="1" dirty="0">
                        <a:effectLst/>
                        <a:latin typeface="+mn-lt"/>
                        <a:ea typeface="Times New Roman"/>
                        <a:cs typeface="Times New Roman"/>
                      </a:endParaRPr>
                    </a:p>
                  </a:txBody>
                  <a:tcPr marL="68580" marR="68580" marT="0" marB="0"/>
                </a:tc>
                <a:tc gridSpan="2">
                  <a:txBody>
                    <a:bodyPr/>
                    <a:lstStyle/>
                    <a:p>
                      <a:pPr marL="0" marR="0" algn="ctr">
                        <a:spcBef>
                          <a:spcPts val="300"/>
                        </a:spcBef>
                        <a:spcAft>
                          <a:spcPts val="300"/>
                        </a:spcAft>
                      </a:pPr>
                      <a:r>
                        <a:rPr lang="en-US" sz="1400">
                          <a:effectLst/>
                          <a:latin typeface="+mn-lt"/>
                        </a:rPr>
                        <a:t>Development Objective</a:t>
                      </a:r>
                      <a:endParaRPr lang="en-US" sz="1400">
                        <a:effectLst/>
                        <a:latin typeface="+mn-lt"/>
                        <a:ea typeface="Times New Roman"/>
                        <a:cs typeface="Times New Roman"/>
                      </a:endParaRPr>
                    </a:p>
                  </a:txBody>
                  <a:tcPr marL="68580" marR="68580" marT="0" marB="0"/>
                </a:tc>
                <a:tc hMerge="1">
                  <a:txBody>
                    <a:bodyPr/>
                    <a:lstStyle/>
                    <a:p>
                      <a:endParaRPr lang="en-US"/>
                    </a:p>
                  </a:txBody>
                  <a:tcPr/>
                </a:tc>
                <a:tc>
                  <a:txBody>
                    <a:bodyPr/>
                    <a:lstStyle/>
                    <a:p>
                      <a:pPr marL="0" marR="0">
                        <a:spcBef>
                          <a:spcPts val="300"/>
                        </a:spcBef>
                        <a:spcAft>
                          <a:spcPts val="300"/>
                        </a:spcAft>
                      </a:pPr>
                      <a:r>
                        <a:rPr lang="en-US" sz="1400" dirty="0">
                          <a:effectLst/>
                          <a:latin typeface="+mn-lt"/>
                        </a:rPr>
                        <a:t>Immediate Objectives</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tabLst>
                          <a:tab pos="1131570" algn="l"/>
                        </a:tabLst>
                      </a:pPr>
                      <a:r>
                        <a:rPr lang="en-US" sz="1400" dirty="0">
                          <a:effectLst/>
                          <a:latin typeface="+mn-lt"/>
                        </a:rPr>
                        <a:t>Outputs</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a:effectLst/>
                          <a:latin typeface="+mn-lt"/>
                        </a:rPr>
                        <a:t>Activities</a:t>
                      </a:r>
                      <a:endParaRPr lang="en-US" sz="1400"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a:effectLst/>
                          <a:latin typeface="+mn-lt"/>
                        </a:rPr>
                        <a:t>Inputs</a:t>
                      </a:r>
                      <a:endParaRPr lang="en-US" sz="1400" dirty="0">
                        <a:effectLst/>
                        <a:latin typeface="+mn-lt"/>
                        <a:ea typeface="Times New Roman"/>
                        <a:cs typeface="Times New Roman"/>
                      </a:endParaRPr>
                    </a:p>
                  </a:txBody>
                  <a:tcPr marL="68580" marR="68580" marT="0" marB="0"/>
                </a:tc>
              </a:tr>
              <a:tr h="473572">
                <a:tc>
                  <a:txBody>
                    <a:bodyPr/>
                    <a:lstStyle/>
                    <a:p>
                      <a:pPr marL="0" marR="0">
                        <a:spcBef>
                          <a:spcPts val="300"/>
                        </a:spcBef>
                        <a:spcAft>
                          <a:spcPts val="300"/>
                        </a:spcAft>
                      </a:pPr>
                      <a:r>
                        <a:rPr lang="en-US" sz="1400" b="1" dirty="0">
                          <a:effectLst/>
                          <a:latin typeface="+mn-lt"/>
                        </a:rPr>
                        <a:t>World Bank</a:t>
                      </a:r>
                      <a:endParaRPr lang="en-US" sz="1400" b="1" dirty="0">
                        <a:effectLst/>
                        <a:latin typeface="+mn-lt"/>
                        <a:ea typeface="Times New Roman"/>
                        <a:cs typeface="Times New Roman"/>
                      </a:endParaRPr>
                    </a:p>
                  </a:txBody>
                  <a:tcPr marL="68580" marR="68580" marT="0" marB="0"/>
                </a:tc>
                <a:tc gridSpan="2">
                  <a:txBody>
                    <a:bodyPr/>
                    <a:lstStyle/>
                    <a:p>
                      <a:pPr marL="0" marR="0" algn="ctr">
                        <a:spcBef>
                          <a:spcPts val="300"/>
                        </a:spcBef>
                        <a:spcAft>
                          <a:spcPts val="300"/>
                        </a:spcAft>
                      </a:pPr>
                      <a:r>
                        <a:rPr lang="en-US" sz="1400">
                          <a:effectLst/>
                          <a:latin typeface="+mn-lt"/>
                        </a:rPr>
                        <a:t>Long-term Objectives</a:t>
                      </a:r>
                      <a:endParaRPr lang="en-US" sz="1400">
                        <a:effectLst/>
                        <a:latin typeface="+mn-lt"/>
                        <a:ea typeface="Times New Roman"/>
                        <a:cs typeface="Times New Roman"/>
                      </a:endParaRPr>
                    </a:p>
                  </a:txBody>
                  <a:tcPr marL="68580" marR="68580" marT="0" marB="0"/>
                </a:tc>
                <a:tc hMerge="1">
                  <a:txBody>
                    <a:bodyPr/>
                    <a:lstStyle/>
                    <a:p>
                      <a:endParaRPr lang="en-US"/>
                    </a:p>
                  </a:txBody>
                  <a:tcPr/>
                </a:tc>
                <a:tc>
                  <a:txBody>
                    <a:bodyPr/>
                    <a:lstStyle/>
                    <a:p>
                      <a:pPr marL="0" marR="0">
                        <a:spcBef>
                          <a:spcPts val="300"/>
                        </a:spcBef>
                        <a:spcAft>
                          <a:spcPts val="300"/>
                        </a:spcAft>
                      </a:pPr>
                      <a:r>
                        <a:rPr lang="en-US" sz="1400">
                          <a:effectLst/>
                          <a:latin typeface="+mn-lt"/>
                        </a:rPr>
                        <a:t>Short-term Objectives</a:t>
                      </a:r>
                      <a:endParaRPr lang="en-US" sz="1400">
                        <a:effectLst/>
                        <a:latin typeface="+mn-lt"/>
                        <a:ea typeface="Times New Roman"/>
                        <a:cs typeface="Times New Roman"/>
                      </a:endParaRPr>
                    </a:p>
                  </a:txBody>
                  <a:tcPr marL="68580" marR="68580" marT="0" marB="0"/>
                </a:tc>
                <a:tc>
                  <a:txBody>
                    <a:bodyPr/>
                    <a:lstStyle/>
                    <a:p>
                      <a:pPr marL="0" marR="0">
                        <a:spcBef>
                          <a:spcPts val="300"/>
                        </a:spcBef>
                        <a:spcAft>
                          <a:spcPts val="300"/>
                        </a:spcAft>
                        <a:tabLst>
                          <a:tab pos="1131570" algn="l"/>
                        </a:tabLst>
                      </a:pPr>
                      <a:r>
                        <a:rPr lang="en-US" sz="1400">
                          <a:effectLst/>
                          <a:latin typeface="+mn-lt"/>
                        </a:rPr>
                        <a:t>Outputs</a:t>
                      </a:r>
                      <a:endParaRPr lang="en-US" sz="140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a:effectLst/>
                          <a:latin typeface="+mn-lt"/>
                        </a:rPr>
                        <a:t> </a:t>
                      </a:r>
                      <a:endParaRPr lang="en-US" sz="140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dirty="0">
                          <a:effectLst/>
                          <a:latin typeface="+mn-lt"/>
                        </a:rPr>
                        <a:t>Inputs</a:t>
                      </a:r>
                      <a:endParaRPr lang="en-US" sz="1400" dirty="0">
                        <a:effectLst/>
                        <a:latin typeface="+mn-lt"/>
                        <a:ea typeface="Times New Roman"/>
                        <a:cs typeface="Times New Roman"/>
                      </a:endParaRPr>
                    </a:p>
                  </a:txBody>
                  <a:tcPr marL="68580" marR="68580" marT="0" marB="0"/>
                </a:tc>
              </a:tr>
              <a:tr h="649660">
                <a:tc>
                  <a:txBody>
                    <a:bodyPr/>
                    <a:lstStyle/>
                    <a:p>
                      <a:pPr marL="0" marR="0">
                        <a:spcBef>
                          <a:spcPts val="300"/>
                        </a:spcBef>
                        <a:spcAft>
                          <a:spcPts val="300"/>
                        </a:spcAft>
                      </a:pPr>
                      <a:r>
                        <a:rPr lang="en-US" sz="1400" b="1" dirty="0">
                          <a:effectLst/>
                          <a:latin typeface="+mn-lt"/>
                        </a:rPr>
                        <a:t>Oxfam America</a:t>
                      </a:r>
                      <a:endParaRPr lang="en-US" sz="1400" b="1" dirty="0">
                        <a:effectLst/>
                        <a:latin typeface="+mn-lt"/>
                        <a:cs typeface="Times New Roman"/>
                      </a:endParaRPr>
                    </a:p>
                  </a:txBody>
                  <a:tcPr marL="68580" marR="68580" marT="0" marB="0"/>
                </a:tc>
                <a:tc>
                  <a:txBody>
                    <a:bodyPr/>
                    <a:lstStyle/>
                    <a:p>
                      <a:pPr marL="0" marR="0">
                        <a:spcBef>
                          <a:spcPts val="300"/>
                        </a:spcBef>
                        <a:spcAft>
                          <a:spcPts val="300"/>
                        </a:spcAft>
                      </a:pPr>
                      <a:r>
                        <a:rPr lang="en-US" sz="1400" b="1" dirty="0">
                          <a:effectLst/>
                          <a:latin typeface="+mn-lt"/>
                        </a:rPr>
                        <a:t>Goal/ Impact</a:t>
                      </a:r>
                      <a:endParaRPr lang="en-US" sz="1400" b="1"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b="1" dirty="0">
                          <a:effectLst/>
                          <a:latin typeface="+mn-lt"/>
                        </a:rPr>
                        <a:t>End Outcomes</a:t>
                      </a:r>
                      <a:endParaRPr lang="en-US" sz="1400" b="1"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b="1" dirty="0">
                          <a:effectLst/>
                          <a:latin typeface="+mn-lt"/>
                        </a:rPr>
                        <a:t>Intermediate Outcomes</a:t>
                      </a:r>
                      <a:endParaRPr lang="en-US" sz="1400" b="1" dirty="0">
                        <a:effectLst/>
                        <a:latin typeface="+mn-lt"/>
                        <a:ea typeface="Times New Roman"/>
                        <a:cs typeface="Times New Roman"/>
                      </a:endParaRPr>
                    </a:p>
                  </a:txBody>
                  <a:tcPr marL="68580" marR="68580" marT="0" marB="0"/>
                </a:tc>
                <a:tc>
                  <a:txBody>
                    <a:bodyPr/>
                    <a:lstStyle/>
                    <a:p>
                      <a:pPr marL="0" marR="0">
                        <a:spcBef>
                          <a:spcPts val="300"/>
                        </a:spcBef>
                        <a:spcAft>
                          <a:spcPts val="300"/>
                        </a:spcAft>
                        <a:tabLst>
                          <a:tab pos="1131570" algn="l"/>
                        </a:tabLst>
                      </a:pPr>
                      <a:r>
                        <a:rPr lang="en-US" sz="1400" b="1" dirty="0">
                          <a:effectLst/>
                          <a:latin typeface="+mn-lt"/>
                        </a:rPr>
                        <a:t>Outputs</a:t>
                      </a:r>
                      <a:endParaRPr lang="en-US" sz="1400" b="1"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b="1" dirty="0">
                          <a:effectLst/>
                          <a:latin typeface="+mn-lt"/>
                        </a:rPr>
                        <a:t>Activities</a:t>
                      </a:r>
                      <a:endParaRPr lang="en-US" sz="1400" b="1" dirty="0">
                        <a:effectLst/>
                        <a:latin typeface="+mn-lt"/>
                        <a:ea typeface="Times New Roman"/>
                        <a:cs typeface="Times New Roman"/>
                      </a:endParaRPr>
                    </a:p>
                  </a:txBody>
                  <a:tcPr marL="68580" marR="68580" marT="0" marB="0"/>
                </a:tc>
                <a:tc>
                  <a:txBody>
                    <a:bodyPr/>
                    <a:lstStyle/>
                    <a:p>
                      <a:pPr marL="0" marR="0">
                        <a:spcBef>
                          <a:spcPts val="300"/>
                        </a:spcBef>
                        <a:spcAft>
                          <a:spcPts val="300"/>
                        </a:spcAft>
                      </a:pPr>
                      <a:r>
                        <a:rPr lang="en-US" sz="1400" b="1" dirty="0">
                          <a:effectLst/>
                          <a:latin typeface="+mn-lt"/>
                        </a:rPr>
                        <a:t>Inputs</a:t>
                      </a:r>
                      <a:endParaRPr lang="en-US" sz="1400" b="1" dirty="0">
                        <a:effectLst/>
                        <a:latin typeface="+mn-lt"/>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Chaine</a:t>
            </a:r>
            <a:r>
              <a:rPr lang="es-ES" dirty="0" smtClean="0"/>
              <a:t> des </a:t>
            </a:r>
            <a:r>
              <a:rPr lang="es-ES" dirty="0" err="1" smtClean="0"/>
              <a:t>résultats</a:t>
            </a:r>
            <a:r>
              <a:rPr lang="es-ES" dirty="0" smtClean="0"/>
              <a:t> </a:t>
            </a:r>
            <a:endParaRPr lang="es-ES" dirty="0"/>
          </a:p>
        </p:txBody>
      </p:sp>
      <p:sp>
        <p:nvSpPr>
          <p:cNvPr id="4" name="3 Triángulo isósceles"/>
          <p:cNvSpPr/>
          <p:nvPr/>
        </p:nvSpPr>
        <p:spPr>
          <a:xfrm>
            <a:off x="1547664" y="1700808"/>
            <a:ext cx="5832648" cy="4032448"/>
          </a:xfrm>
          <a:prstGeom prst="triangl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cxnSp>
        <p:nvCxnSpPr>
          <p:cNvPr id="10" name="9 Conector recto"/>
          <p:cNvCxnSpPr/>
          <p:nvPr/>
        </p:nvCxnSpPr>
        <p:spPr>
          <a:xfrm>
            <a:off x="1979712" y="5013176"/>
            <a:ext cx="48965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2132112" y="4221088"/>
            <a:ext cx="48965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2276128" y="3501008"/>
            <a:ext cx="48965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2428528" y="2708920"/>
            <a:ext cx="48965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14 CuadroTexto"/>
          <p:cNvSpPr txBox="1"/>
          <p:nvPr/>
        </p:nvSpPr>
        <p:spPr>
          <a:xfrm>
            <a:off x="3491880" y="5301208"/>
            <a:ext cx="1872208" cy="369332"/>
          </a:xfrm>
          <a:prstGeom prst="rect">
            <a:avLst/>
          </a:prstGeom>
          <a:noFill/>
        </p:spPr>
        <p:txBody>
          <a:bodyPr wrap="square" rtlCol="0">
            <a:spAutoFit/>
          </a:bodyPr>
          <a:lstStyle/>
          <a:p>
            <a:pPr algn="ctr"/>
            <a:r>
              <a:rPr lang="es-ES" dirty="0" smtClean="0"/>
              <a:t>INTRANTS </a:t>
            </a:r>
            <a:endParaRPr lang="es-ES" dirty="0"/>
          </a:p>
        </p:txBody>
      </p:sp>
      <p:sp>
        <p:nvSpPr>
          <p:cNvPr id="16" name="15 CuadroTexto"/>
          <p:cNvSpPr txBox="1"/>
          <p:nvPr/>
        </p:nvSpPr>
        <p:spPr>
          <a:xfrm>
            <a:off x="3491880" y="4509120"/>
            <a:ext cx="1872208" cy="369332"/>
          </a:xfrm>
          <a:prstGeom prst="rect">
            <a:avLst/>
          </a:prstGeom>
          <a:noFill/>
        </p:spPr>
        <p:txBody>
          <a:bodyPr wrap="square" rtlCol="0">
            <a:spAutoFit/>
          </a:bodyPr>
          <a:lstStyle/>
          <a:p>
            <a:pPr algn="ctr"/>
            <a:r>
              <a:rPr lang="es-ES" dirty="0" smtClean="0"/>
              <a:t>ACTIVITÉS</a:t>
            </a:r>
            <a:endParaRPr lang="es-ES" dirty="0"/>
          </a:p>
        </p:txBody>
      </p:sp>
      <p:sp>
        <p:nvSpPr>
          <p:cNvPr id="17" name="16 CuadroTexto"/>
          <p:cNvSpPr txBox="1"/>
          <p:nvPr/>
        </p:nvSpPr>
        <p:spPr>
          <a:xfrm>
            <a:off x="3491880" y="3717032"/>
            <a:ext cx="1872208" cy="369332"/>
          </a:xfrm>
          <a:prstGeom prst="rect">
            <a:avLst/>
          </a:prstGeom>
          <a:noFill/>
        </p:spPr>
        <p:txBody>
          <a:bodyPr wrap="square" rtlCol="0">
            <a:spAutoFit/>
          </a:bodyPr>
          <a:lstStyle/>
          <a:p>
            <a:pPr algn="ctr"/>
            <a:r>
              <a:rPr lang="es-ES" dirty="0" smtClean="0"/>
              <a:t>RÉSULTATS </a:t>
            </a:r>
            <a:endParaRPr lang="es-ES" dirty="0"/>
          </a:p>
        </p:txBody>
      </p:sp>
      <p:sp>
        <p:nvSpPr>
          <p:cNvPr id="18" name="17 CuadroTexto"/>
          <p:cNvSpPr txBox="1"/>
          <p:nvPr/>
        </p:nvSpPr>
        <p:spPr>
          <a:xfrm>
            <a:off x="3203848" y="2852936"/>
            <a:ext cx="2520280" cy="646331"/>
          </a:xfrm>
          <a:prstGeom prst="rect">
            <a:avLst/>
          </a:prstGeom>
          <a:noFill/>
        </p:spPr>
        <p:txBody>
          <a:bodyPr wrap="square" rtlCol="0">
            <a:spAutoFit/>
          </a:bodyPr>
          <a:lstStyle/>
          <a:p>
            <a:pPr algn="ctr"/>
            <a:r>
              <a:rPr lang="es-ES" dirty="0" smtClean="0"/>
              <a:t>OBJECTIFS SPÉCIFIQUES</a:t>
            </a:r>
            <a:endParaRPr lang="es-ES" dirty="0"/>
          </a:p>
        </p:txBody>
      </p:sp>
      <p:sp>
        <p:nvSpPr>
          <p:cNvPr id="19" name="18 CuadroTexto"/>
          <p:cNvSpPr txBox="1"/>
          <p:nvPr/>
        </p:nvSpPr>
        <p:spPr>
          <a:xfrm>
            <a:off x="3491880" y="2204864"/>
            <a:ext cx="1872208" cy="369332"/>
          </a:xfrm>
          <a:prstGeom prst="rect">
            <a:avLst/>
          </a:prstGeom>
          <a:noFill/>
        </p:spPr>
        <p:txBody>
          <a:bodyPr wrap="square" rtlCol="0">
            <a:spAutoFit/>
          </a:bodyPr>
          <a:lstStyle/>
          <a:p>
            <a:pPr algn="ctr"/>
            <a:r>
              <a:rPr lang="es-ES" dirty="0" smtClean="0"/>
              <a:t>IMPACT</a:t>
            </a:r>
            <a:endParaRPr lang="es-ES" dirty="0"/>
          </a:p>
        </p:txBody>
      </p:sp>
      <p:sp>
        <p:nvSpPr>
          <p:cNvPr id="24" name="23 Elipse"/>
          <p:cNvSpPr/>
          <p:nvPr/>
        </p:nvSpPr>
        <p:spPr>
          <a:xfrm>
            <a:off x="3491880" y="1700808"/>
            <a:ext cx="1872208" cy="27363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25 Llamada rectangular redondeada"/>
          <p:cNvSpPr/>
          <p:nvPr/>
        </p:nvSpPr>
        <p:spPr>
          <a:xfrm>
            <a:off x="683568" y="1484784"/>
            <a:ext cx="2448272" cy="1224136"/>
          </a:xfrm>
          <a:prstGeom prst="wedgeRoundRectCallout">
            <a:avLst>
              <a:gd name="adj1" fmla="val 67515"/>
              <a:gd name="adj2" fmla="val 82526"/>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i="1" dirty="0" smtClean="0">
                <a:solidFill>
                  <a:schemeClr val="tx1"/>
                </a:solidFill>
              </a:rPr>
              <a:t>changement dans un état ou conditions résultant d’une relation de causalité</a:t>
            </a:r>
            <a:endParaRPr lang="es-ES" dirty="0">
              <a:solidFill>
                <a:schemeClr val="tx1"/>
              </a:solidFill>
            </a:endParaRPr>
          </a:p>
        </p:txBody>
      </p:sp>
      <p:sp>
        <p:nvSpPr>
          <p:cNvPr id="27" name="26 Flecha abajo"/>
          <p:cNvSpPr/>
          <p:nvPr/>
        </p:nvSpPr>
        <p:spPr>
          <a:xfrm>
            <a:off x="7668344" y="2564904"/>
            <a:ext cx="360040" cy="2448272"/>
          </a:xfrm>
          <a:prstGeom prst="downArrow">
            <a:avLst/>
          </a:prstGeom>
          <a:solidFill>
            <a:schemeClr val="accent1">
              <a:lumMod val="20000"/>
              <a:lumOff val="80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27 Flecha arriba"/>
          <p:cNvSpPr/>
          <p:nvPr/>
        </p:nvSpPr>
        <p:spPr>
          <a:xfrm>
            <a:off x="6876256" y="2060848"/>
            <a:ext cx="360040" cy="2520280"/>
          </a:xfrm>
          <a:prstGeom prst="upArrow">
            <a:avLst/>
          </a:prstGeom>
          <a:solidFill>
            <a:schemeClr val="accent1">
              <a:lumMod val="20000"/>
              <a:lumOff val="80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28 CuadroTexto"/>
          <p:cNvSpPr txBox="1"/>
          <p:nvPr/>
        </p:nvSpPr>
        <p:spPr>
          <a:xfrm>
            <a:off x="7668344" y="2564904"/>
            <a:ext cx="400110" cy="2304256"/>
          </a:xfrm>
          <a:prstGeom prst="rect">
            <a:avLst/>
          </a:prstGeom>
          <a:noFill/>
        </p:spPr>
        <p:txBody>
          <a:bodyPr vert="vert" wrap="square" rtlCol="0">
            <a:spAutoFit/>
          </a:bodyPr>
          <a:lstStyle/>
          <a:p>
            <a:r>
              <a:rPr lang="es-ES" sz="1400" b="1" dirty="0" err="1" smtClean="0"/>
              <a:t>Contrôle</a:t>
            </a:r>
            <a:r>
              <a:rPr lang="es-ES" sz="1400" b="1" dirty="0" smtClean="0"/>
              <a:t> et </a:t>
            </a:r>
            <a:r>
              <a:rPr lang="es-ES" sz="1400" b="1" dirty="0" err="1" smtClean="0"/>
              <a:t>responsabilité</a:t>
            </a:r>
            <a:endParaRPr lang="es-ES" sz="1400" b="1" dirty="0"/>
          </a:p>
        </p:txBody>
      </p:sp>
      <p:sp>
        <p:nvSpPr>
          <p:cNvPr id="30" name="29 CuadroTexto"/>
          <p:cNvSpPr txBox="1"/>
          <p:nvPr/>
        </p:nvSpPr>
        <p:spPr>
          <a:xfrm>
            <a:off x="6836186" y="2204864"/>
            <a:ext cx="400110" cy="2304256"/>
          </a:xfrm>
          <a:prstGeom prst="rect">
            <a:avLst/>
          </a:prstGeom>
          <a:noFill/>
        </p:spPr>
        <p:txBody>
          <a:bodyPr vert="vert270" wrap="square" rtlCol="0">
            <a:spAutoFit/>
          </a:bodyPr>
          <a:lstStyle/>
          <a:p>
            <a:pPr algn="ctr"/>
            <a:r>
              <a:rPr lang="es-ES" sz="1400" b="1" dirty="0" smtClean="0"/>
              <a:t>Faire de la </a:t>
            </a:r>
            <a:r>
              <a:rPr lang="es-ES" sz="1400" b="1" dirty="0" err="1" smtClean="0"/>
              <a:t>différence</a:t>
            </a:r>
            <a:r>
              <a:rPr lang="es-ES" sz="1400" b="1" dirty="0" smtClean="0"/>
              <a:t> </a:t>
            </a:r>
            <a:endParaRPr lang="es-ES" sz="1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8" presetClass="emph" presetSubtype="0" fill="hold" grpId="1" nodeType="clickEffect">
                                  <p:stCondLst>
                                    <p:cond delay="0"/>
                                  </p:stCondLst>
                                  <p:childTnLst>
                                    <p:animRot by="21600000">
                                      <p:cBhvr>
                                        <p:cTn id="40" dur="2000" fill="hold"/>
                                        <p:tgtEl>
                                          <p:spTgt spid="24"/>
                                        </p:tgtEl>
                                        <p:attrNameLst>
                                          <p:attrName>r</p:attrName>
                                        </p:attrNameLst>
                                      </p:cBhvr>
                                    </p:animRo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9"/>
                                        </p:tgtEl>
                                        <p:attrNameLst>
                                          <p:attrName>style.visibility</p:attrName>
                                        </p:attrNameLst>
                                      </p:cBhvr>
                                      <p:to>
                                        <p:strVal val="visible"/>
                                      </p:to>
                                    </p:set>
                                  </p:childTnLst>
                                </p:cTn>
                              </p:par>
                              <p:par>
                                <p:cTn id="49" presetID="22" presetClass="entr" presetSubtype="4"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down)">
                                      <p:cBhvr>
                                        <p:cTn id="51" dur="500"/>
                                        <p:tgtEl>
                                          <p:spTgt spid="27"/>
                                        </p:tgtEl>
                                      </p:cBhvr>
                                    </p:animEffect>
                                  </p:childTnLst>
                                </p:cTn>
                              </p:par>
                            </p:childTnLst>
                          </p:cTn>
                        </p:par>
                      </p:childTnLst>
                    </p:cTn>
                  </p:par>
                  <p:par>
                    <p:cTn id="52" fill="hold">
                      <p:stCondLst>
                        <p:cond delay="indefinite"/>
                      </p:stCondLst>
                      <p:childTnLst>
                        <p:par>
                          <p:cTn id="53" fill="hold">
                            <p:stCondLst>
                              <p:cond delay="0"/>
                            </p:stCondLst>
                            <p:childTnLst>
                              <p:par>
                                <p:cTn id="54" presetID="12" presetClass="entr" presetSubtype="4" fill="hold" grpId="0" nodeType="click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slide(fromBottom)">
                                      <p:cBhvr>
                                        <p:cTn id="56" dur="500"/>
                                        <p:tgtEl>
                                          <p:spTgt spid="30"/>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slide(fromBottom)">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4" grpId="0" animBg="1"/>
      <p:bldP spid="24" grpId="1" animBg="1"/>
      <p:bldP spid="26" grpId="0" animBg="1"/>
      <p:bldP spid="27" grpId="0" animBg="1"/>
      <p:bldP spid="28" grpId="0" animBg="1"/>
      <p:bldP spid="29" grpId="0"/>
      <p:bldP spid="30"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684213" y="404813"/>
            <a:ext cx="7848600" cy="647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FR" sz="3500" b="1" i="0" u="none" strike="noStrike" kern="0" cap="none" spc="0" normalizeH="0" baseline="0" noProof="0" smtClean="0">
                <a:ln>
                  <a:noFill/>
                </a:ln>
                <a:solidFill>
                  <a:srgbClr val="61A534"/>
                </a:solidFill>
                <a:effectLst/>
                <a:uLnTx/>
                <a:uFillTx/>
                <a:latin typeface="+mj-lt"/>
                <a:ea typeface="MS PGothic" pitchFamily="34" charset="-128"/>
                <a:cs typeface="ＭＳ Ｐゴシック" charset="0"/>
              </a:rPr>
              <a:t>Logique horizontale</a:t>
            </a:r>
            <a:endParaRPr kumimoji="0" lang="es-ES" sz="3500" b="1" i="0" u="none" strike="noStrike" kern="0" cap="none" spc="0" normalizeH="0" baseline="0" noProof="0" smtClean="0">
              <a:ln>
                <a:noFill/>
              </a:ln>
              <a:solidFill>
                <a:srgbClr val="61A534"/>
              </a:solidFill>
              <a:effectLst/>
              <a:uLnTx/>
              <a:uFillTx/>
              <a:latin typeface="+mj-lt"/>
              <a:ea typeface="MS PGothic" pitchFamily="34" charset="-128"/>
              <a:cs typeface="ＭＳ Ｐゴシック" charset="0"/>
            </a:endParaRPr>
          </a:p>
        </p:txBody>
      </p:sp>
      <p:sp>
        <p:nvSpPr>
          <p:cNvPr id="7" name="Content Placeholder 2"/>
          <p:cNvSpPr txBox="1">
            <a:spLocks/>
          </p:cNvSpPr>
          <p:nvPr/>
        </p:nvSpPr>
        <p:spPr bwMode="auto">
          <a:xfrm>
            <a:off x="685800" y="1341438"/>
            <a:ext cx="7847013" cy="4608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900"/>
              </a:spcBef>
              <a:spcAft>
                <a:spcPct val="0"/>
              </a:spcAft>
              <a:buClrTx/>
              <a:buSzTx/>
              <a:buFontTx/>
              <a:buChar char="•"/>
              <a:tabLst/>
              <a:defRPr/>
            </a:pPr>
            <a:r>
              <a:rPr kumimoji="0" lang="fr-FR" sz="2200" b="1" i="1" u="none" strike="noStrike" kern="0" cap="none" spc="0" normalizeH="0" baseline="0" noProof="0" smtClean="0">
                <a:ln>
                  <a:noFill/>
                </a:ln>
                <a:solidFill>
                  <a:schemeClr val="tx1"/>
                </a:solidFill>
                <a:effectLst/>
                <a:uLnTx/>
                <a:uFillTx/>
                <a:latin typeface="+mn-lt"/>
                <a:ea typeface="MS PGothic" pitchFamily="34" charset="-128"/>
                <a:cs typeface="ＭＳ Ｐゴシック" charset="0"/>
              </a:rPr>
              <a:t>Indicateurs:</a:t>
            </a:r>
            <a:r>
              <a:rPr kumimoji="0" lang="fr-FR" sz="2200" b="0" i="0" u="none" strike="noStrike" kern="0" cap="none" spc="0" normalizeH="0" baseline="0" noProof="0" smtClean="0">
                <a:ln>
                  <a:noFill/>
                </a:ln>
                <a:solidFill>
                  <a:schemeClr val="tx1"/>
                </a:solidFill>
                <a:effectLst/>
                <a:uLnTx/>
                <a:uFillTx/>
                <a:latin typeface="+mn-lt"/>
                <a:ea typeface="MS PGothic" pitchFamily="34" charset="-128"/>
                <a:cs typeface="ＭＳ Ｐゴシック" charset="0"/>
              </a:rPr>
              <a:t> Quelles sont les indicateurs, ou les facteurs ou variables, qui nous permettent de déterminer si les résultats et objectifs ont été réalisés ?</a:t>
            </a:r>
          </a:p>
          <a:p>
            <a:pPr marL="342900" marR="0" lvl="0" indent="-342900" algn="l" defTabSz="914400" rtl="0" eaLnBrk="0" fontAlgn="base" latinLnBrk="0" hangingPunct="0">
              <a:lnSpc>
                <a:spcPct val="100000"/>
              </a:lnSpc>
              <a:spcBef>
                <a:spcPts val="900"/>
              </a:spcBef>
              <a:spcAft>
                <a:spcPct val="0"/>
              </a:spcAft>
              <a:buClrTx/>
              <a:buSzTx/>
              <a:buFontTx/>
              <a:buChar char="•"/>
              <a:tabLst/>
              <a:defRPr/>
            </a:pPr>
            <a:endParaRPr kumimoji="0" lang="fr-FR" sz="2200" b="0" i="0" u="none" strike="noStrike" kern="0" cap="none" spc="0" normalizeH="0" baseline="0" noProof="0" smtClean="0">
              <a:ln>
                <a:noFill/>
              </a:ln>
              <a:solidFill>
                <a:schemeClr val="tx1"/>
              </a:solidFill>
              <a:effectLst/>
              <a:uLnTx/>
              <a:uFillTx/>
              <a:latin typeface="+mn-lt"/>
              <a:ea typeface="MS PGothic" pitchFamily="34" charset="-128"/>
              <a:cs typeface="ＭＳ Ｐゴシック" charset="0"/>
            </a:endParaRPr>
          </a:p>
          <a:p>
            <a:pPr marL="342900" marR="0" lvl="0" indent="-342900" algn="l" defTabSz="914400" rtl="0" eaLnBrk="0" fontAlgn="base" latinLnBrk="0" hangingPunct="0">
              <a:lnSpc>
                <a:spcPct val="100000"/>
              </a:lnSpc>
              <a:spcBef>
                <a:spcPts val="900"/>
              </a:spcBef>
              <a:spcAft>
                <a:spcPct val="0"/>
              </a:spcAft>
              <a:buClrTx/>
              <a:buSzTx/>
              <a:buFontTx/>
              <a:buChar char="•"/>
              <a:tabLst/>
              <a:defRPr/>
            </a:pPr>
            <a:r>
              <a:rPr kumimoji="0" lang="fr-FR" sz="2200" b="1" i="1" u="none" strike="noStrike" kern="0" cap="none" spc="0" normalizeH="0" baseline="0" noProof="0" smtClean="0">
                <a:ln>
                  <a:noFill/>
                </a:ln>
                <a:solidFill>
                  <a:schemeClr val="tx1"/>
                </a:solidFill>
                <a:effectLst/>
                <a:uLnTx/>
                <a:uFillTx/>
                <a:latin typeface="+mn-lt"/>
                <a:ea typeface="MS PGothic" pitchFamily="34" charset="-128"/>
                <a:cs typeface="ＭＳ Ｐゴシック" charset="0"/>
              </a:rPr>
              <a:t>Sources de vérification:</a:t>
            </a:r>
            <a:r>
              <a:rPr kumimoji="0" lang="fr-FR" sz="2200" b="0" i="0" u="none" strike="noStrike" kern="0" cap="none" spc="0" normalizeH="0" baseline="0" noProof="0" smtClean="0">
                <a:ln>
                  <a:noFill/>
                </a:ln>
                <a:solidFill>
                  <a:schemeClr val="tx1"/>
                </a:solidFill>
                <a:effectLst/>
                <a:uLnTx/>
                <a:uFillTx/>
                <a:latin typeface="+mn-lt"/>
                <a:ea typeface="MS PGothic" pitchFamily="34" charset="-128"/>
                <a:cs typeface="ＭＳ Ｐゴシック" charset="0"/>
              </a:rPr>
              <a:t> Quelles sont les sources des données qui vont permettre de mesurer les indicateurs?</a:t>
            </a:r>
          </a:p>
          <a:p>
            <a:pPr marL="342900" marR="0" lvl="0" indent="-342900" algn="l" defTabSz="914400" rtl="0" eaLnBrk="0" fontAlgn="base" latinLnBrk="0" hangingPunct="0">
              <a:lnSpc>
                <a:spcPct val="100000"/>
              </a:lnSpc>
              <a:spcBef>
                <a:spcPts val="900"/>
              </a:spcBef>
              <a:spcAft>
                <a:spcPct val="0"/>
              </a:spcAft>
              <a:buClrTx/>
              <a:buSzTx/>
              <a:buFontTx/>
              <a:buChar char="•"/>
              <a:tabLst/>
              <a:defRPr/>
            </a:pPr>
            <a:endParaRPr kumimoji="0" lang="es-ES" sz="2200" b="0" i="0" u="none" strike="noStrike" kern="0" cap="none" spc="0" normalizeH="0" baseline="0" noProof="0" dirty="0" smtClean="0">
              <a:ln>
                <a:noFill/>
              </a:ln>
              <a:solidFill>
                <a:schemeClr val="tx1"/>
              </a:solidFill>
              <a:effectLst/>
              <a:uLnTx/>
              <a:uFillTx/>
              <a:latin typeface="+mn-lt"/>
              <a:ea typeface="MS PGothic" pitchFamily="34" charset="-128"/>
              <a:cs typeface="ＭＳ Ｐゴシック" charset="0"/>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320514" name="Picture 2" descr="D:\Users\skhayyo\Desktop\taller SEA AECID 2015\docs\resultsbased-management-in-undp-33-728.jpg"/>
          <p:cNvPicPr>
            <a:picLocks noGrp="1" noChangeAspect="1" noChangeArrowheads="1"/>
          </p:cNvPicPr>
          <p:nvPr>
            <p:ph idx="1"/>
          </p:nvPr>
        </p:nvPicPr>
        <p:blipFill>
          <a:blip r:embed="rId2" cstate="print"/>
          <a:srcRect/>
          <a:stretch>
            <a:fillRect/>
          </a:stretch>
        </p:blipFill>
        <p:spPr bwMode="auto">
          <a:xfrm>
            <a:off x="1554691" y="1600200"/>
            <a:ext cx="6034617" cy="4525963"/>
          </a:xfrm>
          <a:prstGeom prst="rect">
            <a:avLst/>
          </a:prstGeom>
          <a:noFill/>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321538" name="Picture 2" descr="D:\Users\skhayyo\Desktop\taller SEA AECID 2015\docs\resultsbased-management-in-undp-34-728.jpg"/>
          <p:cNvPicPr>
            <a:picLocks noGrp="1" noChangeAspect="1" noChangeArrowheads="1"/>
          </p:cNvPicPr>
          <p:nvPr>
            <p:ph idx="1"/>
          </p:nvPr>
        </p:nvPicPr>
        <p:blipFill>
          <a:blip r:embed="rId2" cstate="print"/>
          <a:srcRect/>
          <a:stretch>
            <a:fillRect/>
          </a:stretch>
        </p:blipFill>
        <p:spPr bwMode="auto">
          <a:xfrm>
            <a:off x="1547664" y="1556792"/>
            <a:ext cx="6034617" cy="4525963"/>
          </a:xfrm>
          <a:prstGeom prst="rect">
            <a:avLst/>
          </a:prstGeom>
          <a:noFill/>
        </p:spPr>
      </p:pic>
      <p:sp>
        <p:nvSpPr>
          <p:cNvPr id="4" name="3 CuadroTexto"/>
          <p:cNvSpPr txBox="1"/>
          <p:nvPr/>
        </p:nvSpPr>
        <p:spPr>
          <a:xfrm>
            <a:off x="1403648" y="1556792"/>
            <a:ext cx="6480720" cy="1107996"/>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endParaRPr lang="es-ES" sz="2400" b="1" dirty="0" smtClean="0"/>
          </a:p>
          <a:p>
            <a:r>
              <a:rPr lang="es-ES" sz="2400" b="1" dirty="0" err="1" smtClean="0"/>
              <a:t>Chaine</a:t>
            </a:r>
            <a:r>
              <a:rPr lang="es-ES" sz="2400" b="1" dirty="0" smtClean="0"/>
              <a:t> des </a:t>
            </a:r>
            <a:r>
              <a:rPr lang="es-ES" sz="2400" b="1" dirty="0" err="1" smtClean="0"/>
              <a:t>Résultats</a:t>
            </a:r>
            <a:endParaRPr lang="es-ES" sz="2400" b="1" dirty="0" smtClean="0"/>
          </a:p>
          <a:p>
            <a:endParaRPr lang="es-ES" dirty="0"/>
          </a:p>
        </p:txBody>
      </p:sp>
      <p:sp>
        <p:nvSpPr>
          <p:cNvPr id="5" name="4 CuadroTexto"/>
          <p:cNvSpPr txBox="1"/>
          <p:nvPr/>
        </p:nvSpPr>
        <p:spPr>
          <a:xfrm>
            <a:off x="1979712" y="3212976"/>
            <a:ext cx="1080120" cy="369332"/>
          </a:xfrm>
          <a:prstGeom prst="rect">
            <a:avLst/>
          </a:prstGeom>
          <a:solidFill>
            <a:schemeClr val="accent3">
              <a:lumMod val="20000"/>
              <a:lumOff val="80000"/>
            </a:schemeClr>
          </a:solidFill>
          <a:effectLst>
            <a:outerShdw blurRad="50800" dist="38100" dir="5400000" algn="t" rotWithShape="0">
              <a:prstClr val="black">
                <a:alpha val="40000"/>
              </a:prstClr>
            </a:outerShdw>
          </a:effectLst>
        </p:spPr>
        <p:txBody>
          <a:bodyPr wrap="square" rtlCol="0">
            <a:spAutoFit/>
          </a:bodyPr>
          <a:lstStyle/>
          <a:p>
            <a:r>
              <a:rPr lang="es-ES" b="1" dirty="0" err="1" smtClean="0">
                <a:solidFill>
                  <a:srgbClr val="002060"/>
                </a:solidFill>
              </a:rPr>
              <a:t>Entrées</a:t>
            </a:r>
            <a:r>
              <a:rPr lang="es-ES" b="1" dirty="0" smtClean="0">
                <a:solidFill>
                  <a:srgbClr val="002060"/>
                </a:solidFill>
              </a:rPr>
              <a:t> </a:t>
            </a:r>
            <a:endParaRPr lang="es-ES" b="1" dirty="0">
              <a:solidFill>
                <a:srgbClr val="002060"/>
              </a:solidFill>
            </a:endParaRPr>
          </a:p>
        </p:txBody>
      </p:sp>
      <p:sp>
        <p:nvSpPr>
          <p:cNvPr id="6" name="5 CuadroTexto"/>
          <p:cNvSpPr txBox="1"/>
          <p:nvPr/>
        </p:nvSpPr>
        <p:spPr>
          <a:xfrm>
            <a:off x="3203848" y="3212976"/>
            <a:ext cx="1224136" cy="369332"/>
          </a:xfrm>
          <a:prstGeom prst="rect">
            <a:avLst/>
          </a:prstGeom>
          <a:solidFill>
            <a:schemeClr val="accent3">
              <a:lumMod val="20000"/>
              <a:lumOff val="80000"/>
            </a:schemeClr>
          </a:solidFill>
          <a:effectLst>
            <a:outerShdw blurRad="50800" dist="38100" dir="5400000" algn="t" rotWithShape="0">
              <a:prstClr val="black">
                <a:alpha val="40000"/>
              </a:prstClr>
            </a:outerShdw>
          </a:effectLst>
        </p:spPr>
        <p:txBody>
          <a:bodyPr wrap="square" rtlCol="0">
            <a:spAutoFit/>
          </a:bodyPr>
          <a:lstStyle/>
          <a:p>
            <a:pPr algn="ctr"/>
            <a:r>
              <a:rPr lang="es-ES" b="1" dirty="0" err="1" smtClean="0">
                <a:solidFill>
                  <a:srgbClr val="002060"/>
                </a:solidFill>
              </a:rPr>
              <a:t>Résultats</a:t>
            </a:r>
            <a:endParaRPr lang="es-ES" b="1" dirty="0">
              <a:solidFill>
                <a:srgbClr val="002060"/>
              </a:solidFill>
            </a:endParaRPr>
          </a:p>
        </p:txBody>
      </p:sp>
      <p:sp>
        <p:nvSpPr>
          <p:cNvPr id="7" name="6 CuadroTexto"/>
          <p:cNvSpPr txBox="1"/>
          <p:nvPr/>
        </p:nvSpPr>
        <p:spPr>
          <a:xfrm>
            <a:off x="4932040" y="3212976"/>
            <a:ext cx="1368152" cy="369332"/>
          </a:xfrm>
          <a:prstGeom prst="rect">
            <a:avLst/>
          </a:prstGeom>
          <a:solidFill>
            <a:schemeClr val="accent3">
              <a:lumMod val="20000"/>
              <a:lumOff val="80000"/>
            </a:schemeClr>
          </a:solidFill>
          <a:effectLst>
            <a:outerShdw blurRad="50800" dist="38100" dir="5400000" algn="t" rotWithShape="0">
              <a:prstClr val="black">
                <a:alpha val="40000"/>
              </a:prstClr>
            </a:outerShdw>
          </a:effectLst>
        </p:spPr>
        <p:txBody>
          <a:bodyPr wrap="square" rtlCol="0">
            <a:spAutoFit/>
          </a:bodyPr>
          <a:lstStyle/>
          <a:p>
            <a:pPr algn="ctr"/>
            <a:r>
              <a:rPr lang="es-ES" b="1" dirty="0" smtClean="0">
                <a:solidFill>
                  <a:srgbClr val="002060"/>
                </a:solidFill>
              </a:rPr>
              <a:t>OE</a:t>
            </a:r>
            <a:endParaRPr lang="es-ES" b="1" dirty="0">
              <a:solidFill>
                <a:srgbClr val="002060"/>
              </a:solidFill>
            </a:endParaRPr>
          </a:p>
        </p:txBody>
      </p:sp>
      <p:sp>
        <p:nvSpPr>
          <p:cNvPr id="8" name="7 CuadroTexto"/>
          <p:cNvSpPr txBox="1"/>
          <p:nvPr/>
        </p:nvSpPr>
        <p:spPr>
          <a:xfrm>
            <a:off x="6444208" y="3212976"/>
            <a:ext cx="1368152" cy="369332"/>
          </a:xfrm>
          <a:prstGeom prst="rect">
            <a:avLst/>
          </a:prstGeom>
          <a:solidFill>
            <a:schemeClr val="accent3">
              <a:lumMod val="20000"/>
              <a:lumOff val="80000"/>
            </a:schemeClr>
          </a:solidFill>
          <a:effectLst>
            <a:outerShdw blurRad="50800" dist="38100" dir="5400000" algn="t" rotWithShape="0">
              <a:prstClr val="black">
                <a:alpha val="40000"/>
              </a:prstClr>
            </a:outerShdw>
          </a:effectLst>
        </p:spPr>
        <p:txBody>
          <a:bodyPr wrap="square" rtlCol="0">
            <a:spAutoFit/>
          </a:bodyPr>
          <a:lstStyle/>
          <a:p>
            <a:pPr algn="ctr"/>
            <a:r>
              <a:rPr lang="es-ES" b="1" dirty="0" err="1" smtClean="0">
                <a:solidFill>
                  <a:srgbClr val="002060"/>
                </a:solidFill>
              </a:rPr>
              <a:t>Imapct</a:t>
            </a:r>
            <a:r>
              <a:rPr lang="es-ES" b="1" dirty="0" smtClean="0">
                <a:solidFill>
                  <a:srgbClr val="002060"/>
                </a:solidFill>
              </a:rPr>
              <a:t> /OG</a:t>
            </a:r>
            <a:endParaRPr lang="es-ES" b="1" dirty="0">
              <a:solidFill>
                <a:srgbClr val="002060"/>
              </a:solidFill>
            </a:endParaRPr>
          </a:p>
        </p:txBody>
      </p:sp>
      <p:sp>
        <p:nvSpPr>
          <p:cNvPr id="9" name="8 CuadroTexto"/>
          <p:cNvSpPr txBox="1"/>
          <p:nvPr/>
        </p:nvSpPr>
        <p:spPr>
          <a:xfrm>
            <a:off x="1979712" y="3789040"/>
            <a:ext cx="1080120" cy="830997"/>
          </a:xfrm>
          <a:prstGeom prst="rect">
            <a:avLst/>
          </a:prstGeom>
          <a:solidFill>
            <a:schemeClr val="bg1">
              <a:lumMod val="85000"/>
            </a:schemeClr>
          </a:solidFill>
        </p:spPr>
        <p:txBody>
          <a:bodyPr wrap="square" rtlCol="0">
            <a:spAutoFit/>
          </a:bodyPr>
          <a:lstStyle/>
          <a:p>
            <a:r>
              <a:rPr lang="es-ES" sz="1200" dirty="0" err="1" smtClean="0"/>
              <a:t>Experts</a:t>
            </a:r>
            <a:endParaRPr lang="es-ES" sz="1200" dirty="0" smtClean="0"/>
          </a:p>
          <a:p>
            <a:r>
              <a:rPr lang="es-ES" sz="1200" dirty="0" err="1" smtClean="0"/>
              <a:t>Équipements</a:t>
            </a:r>
            <a:r>
              <a:rPr lang="es-ES" sz="1200" dirty="0" smtClean="0"/>
              <a:t>, etc.</a:t>
            </a:r>
          </a:p>
          <a:p>
            <a:endParaRPr lang="es-ES" sz="1200" dirty="0"/>
          </a:p>
        </p:txBody>
      </p:sp>
      <p:sp>
        <p:nvSpPr>
          <p:cNvPr id="10" name="9 CuadroTexto"/>
          <p:cNvSpPr txBox="1"/>
          <p:nvPr/>
        </p:nvSpPr>
        <p:spPr>
          <a:xfrm>
            <a:off x="3131840" y="3789041"/>
            <a:ext cx="1080120" cy="1015663"/>
          </a:xfrm>
          <a:prstGeom prst="rect">
            <a:avLst/>
          </a:prstGeom>
          <a:solidFill>
            <a:schemeClr val="bg1">
              <a:lumMod val="85000"/>
            </a:schemeClr>
          </a:solidFill>
        </p:spPr>
        <p:txBody>
          <a:bodyPr wrap="square" rtlCol="0">
            <a:spAutoFit/>
          </a:bodyPr>
          <a:lstStyle/>
          <a:p>
            <a:r>
              <a:rPr lang="es-ES" sz="1200" dirty="0" smtClean="0"/>
              <a:t>Capacité </a:t>
            </a:r>
            <a:r>
              <a:rPr lang="es-ES" sz="1200" dirty="0" err="1" smtClean="0"/>
              <a:t>amerliorées</a:t>
            </a:r>
            <a:r>
              <a:rPr lang="es-ES" sz="1200" dirty="0" smtClean="0"/>
              <a:t>, </a:t>
            </a:r>
            <a:r>
              <a:rPr lang="es-ES" sz="1200" dirty="0" err="1" smtClean="0"/>
              <a:t>politiques</a:t>
            </a:r>
            <a:r>
              <a:rPr lang="es-ES" sz="1200" dirty="0" smtClean="0"/>
              <a:t>/ </a:t>
            </a:r>
            <a:r>
              <a:rPr lang="es-ES" sz="1200" dirty="0" err="1" smtClean="0"/>
              <a:t>régulations</a:t>
            </a:r>
            <a:r>
              <a:rPr lang="es-ES" sz="1200" dirty="0" smtClean="0"/>
              <a:t> </a:t>
            </a:r>
            <a:r>
              <a:rPr lang="es-ES" sz="1200" dirty="0" err="1" smtClean="0"/>
              <a:t>proposées</a:t>
            </a:r>
            <a:endParaRPr lang="es-ES" sz="1200" dirty="0"/>
          </a:p>
        </p:txBody>
      </p:sp>
      <p:sp>
        <p:nvSpPr>
          <p:cNvPr id="11" name="10 CuadroTexto"/>
          <p:cNvSpPr txBox="1"/>
          <p:nvPr/>
        </p:nvSpPr>
        <p:spPr>
          <a:xfrm>
            <a:off x="5076056" y="3789040"/>
            <a:ext cx="1080120" cy="830997"/>
          </a:xfrm>
          <a:prstGeom prst="rect">
            <a:avLst/>
          </a:prstGeom>
          <a:solidFill>
            <a:schemeClr val="bg1">
              <a:lumMod val="85000"/>
            </a:schemeClr>
          </a:solidFill>
        </p:spPr>
        <p:txBody>
          <a:bodyPr wrap="square" rtlCol="0">
            <a:spAutoFit/>
          </a:bodyPr>
          <a:lstStyle/>
          <a:p>
            <a:r>
              <a:rPr lang="es-ES" sz="1200" dirty="0" err="1" smtClean="0"/>
              <a:t>Politiques</a:t>
            </a:r>
            <a:r>
              <a:rPr lang="es-ES" sz="1200" dirty="0" smtClean="0"/>
              <a:t>, </a:t>
            </a:r>
            <a:r>
              <a:rPr lang="es-ES" sz="1200" dirty="0" err="1" smtClean="0"/>
              <a:t>régulations</a:t>
            </a:r>
            <a:r>
              <a:rPr lang="es-ES" sz="1200" dirty="0" smtClean="0"/>
              <a:t> </a:t>
            </a:r>
            <a:r>
              <a:rPr lang="es-ES" sz="1200" dirty="0" err="1" smtClean="0"/>
              <a:t>adoptées</a:t>
            </a:r>
            <a:endParaRPr lang="es-ES" sz="1200" dirty="0" smtClean="0"/>
          </a:p>
          <a:p>
            <a:endParaRPr lang="es-ES" sz="1200" dirty="0" smtClean="0"/>
          </a:p>
        </p:txBody>
      </p:sp>
      <p:sp>
        <p:nvSpPr>
          <p:cNvPr id="12" name="11 CuadroTexto"/>
          <p:cNvSpPr txBox="1"/>
          <p:nvPr/>
        </p:nvSpPr>
        <p:spPr>
          <a:xfrm>
            <a:off x="6300192" y="3789040"/>
            <a:ext cx="1224136" cy="830997"/>
          </a:xfrm>
          <a:prstGeom prst="rect">
            <a:avLst/>
          </a:prstGeom>
          <a:solidFill>
            <a:schemeClr val="bg1">
              <a:lumMod val="85000"/>
            </a:schemeClr>
          </a:solidFill>
        </p:spPr>
        <p:txBody>
          <a:bodyPr wrap="square" rtlCol="0">
            <a:spAutoFit/>
          </a:bodyPr>
          <a:lstStyle/>
          <a:p>
            <a:r>
              <a:rPr lang="es-ES" sz="1200" dirty="0" err="1" smtClean="0"/>
              <a:t>Conditions</a:t>
            </a:r>
            <a:r>
              <a:rPr lang="es-ES" sz="1200" dirty="0" smtClean="0"/>
              <a:t> de </a:t>
            </a:r>
            <a:r>
              <a:rPr lang="es-ES" sz="1200" dirty="0" err="1" smtClean="0"/>
              <a:t>vie</a:t>
            </a:r>
            <a:r>
              <a:rPr lang="es-ES" sz="1200" dirty="0" smtClean="0"/>
              <a:t> </a:t>
            </a:r>
            <a:r>
              <a:rPr lang="es-ES" sz="1200" dirty="0" err="1" smtClean="0"/>
              <a:t>ameliorées</a:t>
            </a:r>
            <a:endParaRPr lang="es-ES" sz="1200" dirty="0" smtClean="0"/>
          </a:p>
          <a:p>
            <a:endParaRPr lang="es-ES" sz="1200" dirty="0" smtClean="0"/>
          </a:p>
          <a:p>
            <a:endParaRPr lang="es-ES" sz="1200" dirty="0" smtClean="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322562" name="Picture 2" descr="D:\Users\skhayyo\Desktop\taller SEA AECID 2015\docs\resultsbased-management-in-undp-36-728.jpg"/>
          <p:cNvPicPr>
            <a:picLocks noGrp="1" noChangeAspect="1" noChangeArrowheads="1"/>
          </p:cNvPicPr>
          <p:nvPr>
            <p:ph idx="1"/>
          </p:nvPr>
        </p:nvPicPr>
        <p:blipFill>
          <a:blip r:embed="rId2" cstate="print"/>
          <a:srcRect/>
          <a:stretch>
            <a:fillRect/>
          </a:stretch>
        </p:blipFill>
        <p:spPr bwMode="auto">
          <a:xfrm>
            <a:off x="1554691" y="1600200"/>
            <a:ext cx="6034617" cy="4525963"/>
          </a:xfrm>
          <a:prstGeom prst="rect">
            <a:avLst/>
          </a:prstGeom>
          <a:noFill/>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323586" name="Picture 2" descr="D:\Users\skhayyo\Desktop\taller SEA AECID 2015\docs\resultsbased-management-in-undp-37-728.jpg"/>
          <p:cNvPicPr>
            <a:picLocks noGrp="1" noChangeAspect="1" noChangeArrowheads="1"/>
          </p:cNvPicPr>
          <p:nvPr>
            <p:ph idx="1"/>
          </p:nvPr>
        </p:nvPicPr>
        <p:blipFill>
          <a:blip r:embed="rId2" cstate="print"/>
          <a:srcRect/>
          <a:stretch>
            <a:fillRect/>
          </a:stretch>
        </p:blipFill>
        <p:spPr bwMode="auto">
          <a:xfrm>
            <a:off x="1554691" y="1600200"/>
            <a:ext cx="6034617" cy="4525963"/>
          </a:xfrm>
          <a:prstGeom prst="rect">
            <a:avLst/>
          </a:prstGeom>
          <a:noFill/>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324610" name="Picture 2" descr="D:\Users\skhayyo\Desktop\taller SEA AECID 2015\docs\resultsbased-management-in-undp-38-728.jpg"/>
          <p:cNvPicPr>
            <a:picLocks noGrp="1" noChangeAspect="1" noChangeArrowheads="1"/>
          </p:cNvPicPr>
          <p:nvPr>
            <p:ph idx="1"/>
          </p:nvPr>
        </p:nvPicPr>
        <p:blipFill>
          <a:blip r:embed="rId2" cstate="print"/>
          <a:srcRect/>
          <a:stretch>
            <a:fillRect/>
          </a:stretch>
        </p:blipFill>
        <p:spPr bwMode="auto">
          <a:xfrm>
            <a:off x="1554691" y="1600200"/>
            <a:ext cx="6034617" cy="4525963"/>
          </a:xfrm>
          <a:prstGeom prst="rect">
            <a:avLst/>
          </a:prstGeom>
          <a:noFill/>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325634" name="Picture 2" descr="D:\Users\skhayyo\Desktop\taller SEA AECID 2015\docs\resultsbased-management-in-undp-52-728.jpg"/>
          <p:cNvPicPr>
            <a:picLocks noGrp="1" noChangeAspect="1" noChangeArrowheads="1"/>
          </p:cNvPicPr>
          <p:nvPr>
            <p:ph idx="1"/>
          </p:nvPr>
        </p:nvPicPr>
        <p:blipFill>
          <a:blip r:embed="rId2" cstate="print"/>
          <a:srcRect/>
          <a:stretch>
            <a:fillRect/>
          </a:stretch>
        </p:blipFill>
        <p:spPr bwMode="auto">
          <a:xfrm>
            <a:off x="1554691" y="1600200"/>
            <a:ext cx="6034617" cy="4525963"/>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Contrat d’engagement</a:t>
            </a:r>
            <a:endParaRPr lang="fr-FR"/>
          </a:p>
        </p:txBody>
      </p:sp>
      <p:sp>
        <p:nvSpPr>
          <p:cNvPr id="3" name="Content Placeholder 2"/>
          <p:cNvSpPr>
            <a:spLocks noGrp="1"/>
          </p:cNvSpPr>
          <p:nvPr>
            <p:ph idx="1"/>
          </p:nvPr>
        </p:nvSpPr>
        <p:spPr>
          <a:xfrm>
            <a:off x="457200" y="1124744"/>
            <a:ext cx="8219256" cy="4753769"/>
          </a:xfrm>
        </p:spPr>
        <p:txBody>
          <a:bodyPr/>
          <a:lstStyle/>
          <a:p>
            <a:r>
              <a:rPr lang="fr-FR" sz="2800" dirty="0" smtClean="0"/>
              <a:t>Nos normes de l’atelier? </a:t>
            </a:r>
          </a:p>
          <a:p>
            <a:endParaRPr lang="fr-FR" sz="2800" dirty="0" smtClean="0"/>
          </a:p>
          <a:p>
            <a:r>
              <a:rPr lang="fr-FR" sz="2800" dirty="0" smtClean="0"/>
              <a:t>Volontaires: gardien/</a:t>
            </a:r>
            <a:r>
              <a:rPr lang="fr-FR" sz="2800" dirty="0" err="1" smtClean="0"/>
              <a:t>nne</a:t>
            </a:r>
            <a:r>
              <a:rPr lang="fr-FR" sz="2800" dirty="0" smtClean="0"/>
              <a:t> du temps, récapitulation de la journée précédente </a:t>
            </a:r>
          </a:p>
          <a:p>
            <a:r>
              <a:rPr lang="fr-FR" sz="2800" dirty="0" smtClean="0"/>
              <a:t>La prise de notes</a:t>
            </a:r>
          </a:p>
          <a:p>
            <a:r>
              <a:rPr lang="fr-FR" sz="2800" dirty="0" smtClean="0"/>
              <a:t>Vous appuyez dans les évaluations de fin de journée, valider et ajuster les besoins et l'ordre du jour, l'évaluation de l'atelier, </a:t>
            </a:r>
          </a:p>
          <a:p>
            <a:endParaRPr lang="fr-FR" sz="2800" dirty="0" smtClean="0"/>
          </a:p>
          <a:p>
            <a:r>
              <a:rPr lang="fr-FR" sz="2800" dirty="0" smtClean="0"/>
              <a:t>Questions logistiques</a:t>
            </a:r>
          </a:p>
          <a:p>
            <a:endParaRPr lang="fr-FR" sz="2800" dirty="0" smtClean="0"/>
          </a:p>
          <a:p>
            <a:endParaRPr lang="fr-FR" sz="2800" dirty="0" smtClean="0"/>
          </a:p>
          <a:p>
            <a:endParaRPr lang="fr-FR" sz="2800"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796136" y="332656"/>
            <a:ext cx="2664296" cy="18761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101357206"/>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326658" name="Picture 2" descr="D:\Users\skhayyo\Desktop\taller SEA AECID 2015\docs\resultsbased-management-in-undp-72-728.jpg"/>
          <p:cNvPicPr>
            <a:picLocks noGrp="1" noChangeAspect="1" noChangeArrowheads="1"/>
          </p:cNvPicPr>
          <p:nvPr>
            <p:ph idx="1"/>
          </p:nvPr>
        </p:nvPicPr>
        <p:blipFill>
          <a:blip r:embed="rId2" cstate="print"/>
          <a:srcRect/>
          <a:stretch>
            <a:fillRect/>
          </a:stretch>
        </p:blipFill>
        <p:spPr bwMode="auto">
          <a:xfrm>
            <a:off x="1554691" y="1600200"/>
            <a:ext cx="6034617" cy="4525963"/>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AF-PPT-Proyector-agosto09">
  <a:themeElements>
    <a:clrScheme name="">
      <a:dk1>
        <a:srgbClr val="000000"/>
      </a:dk1>
      <a:lt1>
        <a:srgbClr val="FFFFFF"/>
      </a:lt1>
      <a:dk2>
        <a:srgbClr val="5DB838"/>
      </a:dk2>
      <a:lt2>
        <a:srgbClr val="808080"/>
      </a:lt2>
      <a:accent1>
        <a:srgbClr val="F8981D"/>
      </a:accent1>
      <a:accent2>
        <a:srgbClr val="FFCB05"/>
      </a:accent2>
      <a:accent3>
        <a:srgbClr val="FFFFFF"/>
      </a:accent3>
      <a:accent4>
        <a:srgbClr val="000000"/>
      </a:accent4>
      <a:accent5>
        <a:srgbClr val="FBCAAB"/>
      </a:accent5>
      <a:accent6>
        <a:srgbClr val="E7B804"/>
      </a:accent6>
      <a:hlink>
        <a:srgbClr val="D60093"/>
      </a:hlink>
      <a:folHlink>
        <a:srgbClr val="33CCFF"/>
      </a:folHlink>
    </a:clrScheme>
    <a:fontScheme name="AF-PPT-Proyector-agosto09">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2400" b="0" i="0" u="sng"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2400" b="0" i="0" u="sng" strike="noStrike" cap="none" normalizeH="0" baseline="0" smtClean="0">
            <a:ln>
              <a:noFill/>
            </a:ln>
            <a:solidFill>
              <a:schemeClr val="tx1"/>
            </a:solidFill>
            <a:effectLst/>
            <a:latin typeface="Times New Roman" pitchFamily="18" charset="0"/>
          </a:defRPr>
        </a:defPPr>
      </a:lstStyle>
    </a:lnDef>
  </a:objectDefaults>
  <a:extraClrSchemeLst>
    <a:extraClrScheme>
      <a:clrScheme name="AF-PPT-Proyector-agosto09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F-PPT-Proyector-agosto09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F-PPT-Proyector-agosto09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F-PPT-Proyector-agosto09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F-PPT-Proyector-agosto09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F-PPT-Proyector-agosto09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F-PPT-Proyector-agosto09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2_Theme1">
  <a:themeElements>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61A534"/>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61A534"/>
        </a:dk2>
        <a:lt2>
          <a:srgbClr val="009A4C"/>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3_Theme1">
  <a:themeElements>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61A534"/>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61A534"/>
        </a:dk2>
        <a:lt2>
          <a:srgbClr val="009A4C"/>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4_Theme1">
  <a:themeElements>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61A534"/>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61A534"/>
        </a:dk2>
        <a:lt2>
          <a:srgbClr val="009A4C"/>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6_Theme1">
  <a:themeElements>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61A534"/>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61A534"/>
        </a:dk2>
        <a:lt2>
          <a:srgbClr val="009A4C"/>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7_Theme1">
  <a:themeElements>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61A534"/>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61A534"/>
        </a:dk2>
        <a:lt2>
          <a:srgbClr val="009A4C"/>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2_1­_No bullets">
  <a:themeElements>
    <a:clrScheme name="1­_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fontScheme name="1_1­_No bullets">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_3 No bullets">
  <a:themeElements>
    <a:clrScheme name="3 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fontScheme name="3 No bullets">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 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3 No bullets on 1st level, bullets on all other levels">
  <a:themeElements>
    <a:clrScheme name="3 No bullets on 1st level, bullets on all other level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fontScheme name="3 No bullets on 1st level, bullets on all other levels">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 No bullets on 1st level, bullets on all other level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_3 No bullets on 1st level, bullets on all other levels">
  <a:themeElements>
    <a:clrScheme name="3 No bullets on 1st level, bullets on all other level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fontScheme name="3 No bullets on 1st level, bullets on all other levels">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 No bullets on 1st level, bullets on all other level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3_1­_No bullets">
  <a:themeElements>
    <a:clrScheme name="1­_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fontScheme name="1_1­_No bullets">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AF-PPT-Proyector-agosto09">
  <a:themeElements>
    <a:clrScheme name="">
      <a:dk1>
        <a:srgbClr val="000000"/>
      </a:dk1>
      <a:lt1>
        <a:srgbClr val="FFFFFF"/>
      </a:lt1>
      <a:dk2>
        <a:srgbClr val="5DB838"/>
      </a:dk2>
      <a:lt2>
        <a:srgbClr val="808080"/>
      </a:lt2>
      <a:accent1>
        <a:srgbClr val="F8981D"/>
      </a:accent1>
      <a:accent2>
        <a:srgbClr val="FFCB05"/>
      </a:accent2>
      <a:accent3>
        <a:srgbClr val="FFFFFF"/>
      </a:accent3>
      <a:accent4>
        <a:srgbClr val="000000"/>
      </a:accent4>
      <a:accent5>
        <a:srgbClr val="FBCAAB"/>
      </a:accent5>
      <a:accent6>
        <a:srgbClr val="E7B804"/>
      </a:accent6>
      <a:hlink>
        <a:srgbClr val="D60093"/>
      </a:hlink>
      <a:folHlink>
        <a:srgbClr val="33CCFF"/>
      </a:folHlink>
    </a:clrScheme>
    <a:fontScheme name="AF-PPT-Proyector-agosto09">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F-PPT-Proyector-agosto09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F-PPT-Proyector-agosto09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F-PPT-Proyector-agosto09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F-PPT-Proyector-agosto09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F-PPT-Proyector-agosto09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F-PPT-Proyector-agosto09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F-PPT-Proyector-agosto09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2_3 No bullets on 1st level, bullets on all other levels">
  <a:themeElements>
    <a:clrScheme name="3 No bullets on 1st level, bullets on all other level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fontScheme name="3 No bullets on 1st level, bullets on all other levels">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 No bullets on 1st level, bullets on all other level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3_3 No bullets on 1st level, bullets on all other levels">
  <a:themeElements>
    <a:clrScheme name="3 No bullets on 1st level, bullets on all other level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fontScheme name="3 No bullets on 1st level, bullets on all other levels">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 No bullets on 1st level, bullets on all other level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2 No bullets">
  <a:themeElements>
    <a:clrScheme name="2 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fontScheme name="2 No bullets">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 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4_1­_No bullets">
  <a:themeElements>
    <a:clrScheme name="1­_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fontScheme name="1_1­_No bullets">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2_Default Design">
  <a:themeElements>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61A534"/>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61A534"/>
        </a:dk2>
        <a:lt2>
          <a:srgbClr val="009A4C"/>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3_Default Design">
  <a:themeElements>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61A534"/>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61A534"/>
        </a:dk2>
        <a:lt2>
          <a:srgbClr val="009A4C"/>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4_Default Design">
  <a:themeElements>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61A534"/>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61A534"/>
        </a:dk2>
        <a:lt2>
          <a:srgbClr val="009A4C"/>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5_Default Design">
  <a:themeElements>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61A534"/>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61A534"/>
        </a:dk2>
        <a:lt2>
          <a:srgbClr val="009A4C"/>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2_3 No bullets">
  <a:themeElements>
    <a:clrScheme name="3 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fontScheme name="3 No bullets">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 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3_3 No bullets">
  <a:themeElements>
    <a:clrScheme name="3 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fontScheme name="3 No bullets">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 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0.xml><?xml version="1.0" encoding="utf-8"?>
<a:theme xmlns:a="http://schemas.openxmlformats.org/drawingml/2006/main" name="5_Bulletted text">
  <a:themeElements>
    <a:clrScheme name="5_Bulletted text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fontScheme name="5_Bulletted text">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Bulletted text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3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1­_No bullets">
  <a:themeElements>
    <a:clrScheme name="1­_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fontScheme name="1_1­_No bullets">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No bullets 1">
        <a:dk1>
          <a:srgbClr val="000000"/>
        </a:dk1>
        <a:lt1>
          <a:srgbClr val="FFFFFF"/>
        </a:lt1>
        <a:dk2>
          <a:srgbClr val="009A4C"/>
        </a:dk2>
        <a:lt2>
          <a:srgbClr val="61A534"/>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Default Design">
  <a:themeElements>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61A534"/>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61A534"/>
        </a:dk2>
        <a:lt2>
          <a:srgbClr val="009A4C"/>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heme1">
  <a:themeElements>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61A534"/>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61A534"/>
        </a:dk2>
        <a:lt2>
          <a:srgbClr val="009A4C"/>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_Theme1">
  <a:themeElements>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61A534"/>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61A534"/>
        </a:dk2>
        <a:lt2>
          <a:srgbClr val="009A4C"/>
        </a:lt2>
        <a:accent1>
          <a:srgbClr val="53297D"/>
        </a:accent1>
        <a:accent2>
          <a:srgbClr val="E43989"/>
        </a:accent2>
        <a:accent3>
          <a:srgbClr val="FFFFFF"/>
        </a:accent3>
        <a:accent4>
          <a:srgbClr val="000000"/>
        </a:accent4>
        <a:accent5>
          <a:srgbClr val="B3ACBF"/>
        </a:accent5>
        <a:accent6>
          <a:srgbClr val="CF337C"/>
        </a:accent6>
        <a:hlink>
          <a:srgbClr val="630235"/>
        </a:hlink>
        <a:folHlink>
          <a:srgbClr val="F16422"/>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themeOverride>
</file>

<file path=ppt/theme/themeOverride10.xml><?xml version="1.0" encoding="utf-8"?>
<a:themeOverride xmlns:a="http://schemas.openxmlformats.org/drawingml/2006/main">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themeOverride>
</file>

<file path=ppt/theme/themeOverride11.xml><?xml version="1.0" encoding="utf-8"?>
<a:themeOverride xmlns:a="http://schemas.openxmlformats.org/drawingml/2006/main">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themeOverride>
</file>

<file path=ppt/theme/themeOverride12.xml><?xml version="1.0" encoding="utf-8"?>
<a:themeOverride xmlns:a="http://schemas.openxmlformats.org/drawingml/2006/main">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themeOverride>
</file>

<file path=ppt/theme/themeOverride13.xml><?xml version="1.0" encoding="utf-8"?>
<a:themeOverride xmlns:a="http://schemas.openxmlformats.org/drawingml/2006/main">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themeOverride>
</file>

<file path=ppt/theme/themeOverride14.xml><?xml version="1.0" encoding="utf-8"?>
<a:themeOverride xmlns:a="http://schemas.openxmlformats.org/drawingml/2006/main">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themeOverride>
</file>

<file path=ppt/theme/themeOverride15.xml><?xml version="1.0" encoding="utf-8"?>
<a:themeOverride xmlns:a="http://schemas.openxmlformats.org/drawingml/2006/main">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themeOverride>
</file>

<file path=ppt/theme/themeOverride4.xml><?xml version="1.0" encoding="utf-8"?>
<a:themeOverride xmlns:a="http://schemas.openxmlformats.org/drawingml/2006/main">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themeOverride>
</file>

<file path=ppt/theme/themeOverride5.xml><?xml version="1.0" encoding="utf-8"?>
<a:themeOverride xmlns:a="http://schemas.openxmlformats.org/drawingml/2006/main">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themeOverride>
</file>

<file path=ppt/theme/themeOverride6.xml><?xml version="1.0" encoding="utf-8"?>
<a:themeOverride xmlns:a="http://schemas.openxmlformats.org/drawingml/2006/main">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themeOverride>
</file>

<file path=ppt/theme/themeOverride7.xml><?xml version="1.0" encoding="utf-8"?>
<a:themeOverride xmlns:a="http://schemas.openxmlformats.org/drawingml/2006/main">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themeOverride>
</file>

<file path=ppt/theme/themeOverride8.xml><?xml version="1.0" encoding="utf-8"?>
<a:themeOverride xmlns:a="http://schemas.openxmlformats.org/drawingml/2006/main">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themeOverride>
</file>

<file path=ppt/theme/themeOverride9.xml><?xml version="1.0" encoding="utf-8"?>
<a:themeOverride xmlns:a="http://schemas.openxmlformats.org/drawingml/2006/main">
  <a:clrScheme name="Oxfam Global Identity">
    <a:dk1>
      <a:srgbClr val="000000"/>
    </a:dk1>
    <a:lt1>
      <a:srgbClr val="FFFFFF"/>
    </a:lt1>
    <a:dk2>
      <a:srgbClr val="61A534"/>
    </a:dk2>
    <a:lt2>
      <a:srgbClr val="0C884A"/>
    </a:lt2>
    <a:accent1>
      <a:srgbClr val="F16422"/>
    </a:accent1>
    <a:accent2>
      <a:srgbClr val="E70052"/>
    </a:accent2>
    <a:accent3>
      <a:srgbClr val="53297D"/>
    </a:accent3>
    <a:accent4>
      <a:srgbClr val="630235"/>
    </a:accent4>
    <a:accent5>
      <a:srgbClr val="5AC6E9"/>
    </a:accent5>
    <a:accent6>
      <a:srgbClr val="E43989"/>
    </a:accent6>
    <a:hlink>
      <a:srgbClr val="44841A"/>
    </a:hlink>
    <a:folHlink>
      <a:srgbClr val="F16422"/>
    </a:folHlink>
  </a:clrScheme>
</a:themeOverride>
</file>

<file path=docProps/app.xml><?xml version="1.0" encoding="utf-8"?>
<Properties xmlns="http://schemas.openxmlformats.org/officeDocument/2006/extended-properties" xmlns:vt="http://schemas.openxmlformats.org/officeDocument/2006/docPropsVTypes">
  <TotalTime>2986</TotalTime>
  <Words>4048</Words>
  <Application>Microsoft Office PowerPoint</Application>
  <PresentationFormat>Presentación en pantalla (4:3)</PresentationFormat>
  <Paragraphs>774</Paragraphs>
  <Slides>90</Slides>
  <Notes>36</Notes>
  <HiddenSlides>0</HiddenSlides>
  <MMClips>0</MMClips>
  <ScaleCrop>false</ScaleCrop>
  <HeadingPairs>
    <vt:vector size="6" baseType="variant">
      <vt:variant>
        <vt:lpstr>Tema</vt:lpstr>
      </vt:variant>
      <vt:variant>
        <vt:i4>30</vt:i4>
      </vt:variant>
      <vt:variant>
        <vt:lpstr>Servidores OLE incrustados</vt:lpstr>
      </vt:variant>
      <vt:variant>
        <vt:i4>1</vt:i4>
      </vt:variant>
      <vt:variant>
        <vt:lpstr>Títulos de diapositiva</vt:lpstr>
      </vt:variant>
      <vt:variant>
        <vt:i4>90</vt:i4>
      </vt:variant>
    </vt:vector>
  </HeadingPairs>
  <TitlesOfParts>
    <vt:vector size="121" baseType="lpstr">
      <vt:lpstr>AF-PPT-Proyector-agosto09</vt:lpstr>
      <vt:lpstr>2_AF-PPT-Proyector-agosto09</vt:lpstr>
      <vt:lpstr>Office Theme</vt:lpstr>
      <vt:lpstr>1_Office Theme</vt:lpstr>
      <vt:lpstr>2_Office Theme</vt:lpstr>
      <vt:lpstr>1_1­_No bullets</vt:lpstr>
      <vt:lpstr>Default Design</vt:lpstr>
      <vt:lpstr>Theme1</vt:lpstr>
      <vt:lpstr>1_Theme1</vt:lpstr>
      <vt:lpstr>2_Theme1</vt:lpstr>
      <vt:lpstr>3_Theme1</vt:lpstr>
      <vt:lpstr>4_Theme1</vt:lpstr>
      <vt:lpstr>6_Theme1</vt:lpstr>
      <vt:lpstr>7_Theme1</vt:lpstr>
      <vt:lpstr>2_1­_No bullets</vt:lpstr>
      <vt:lpstr>1_3 No bullets</vt:lpstr>
      <vt:lpstr>3 No bullets on 1st level, bullets on all other levels</vt:lpstr>
      <vt:lpstr>1_3 No bullets on 1st level, bullets on all other levels</vt:lpstr>
      <vt:lpstr>3_1­_No bullets</vt:lpstr>
      <vt:lpstr>2_3 No bullets on 1st level, bullets on all other levels</vt:lpstr>
      <vt:lpstr>3_3 No bullets on 1st level, bullets on all other levels</vt:lpstr>
      <vt:lpstr>2 No bullets</vt:lpstr>
      <vt:lpstr>4_1­_No bullets</vt:lpstr>
      <vt:lpstr>2_Default Design</vt:lpstr>
      <vt:lpstr>3_Default Design</vt:lpstr>
      <vt:lpstr>4_Default Design</vt:lpstr>
      <vt:lpstr>5_Default Design</vt:lpstr>
      <vt:lpstr>2_3 No bullets</vt:lpstr>
      <vt:lpstr>3_3 No bullets</vt:lpstr>
      <vt:lpstr>5_Bulletted text</vt:lpstr>
      <vt:lpstr>Document</vt:lpstr>
      <vt:lpstr>Atelier de Suivi, Evaluation, Apprentissage et Redevabilité   </vt:lpstr>
      <vt:lpstr>Bienvenu et Introduction atelier </vt:lpstr>
      <vt:lpstr>Présentation des participants-tes</vt:lpstr>
      <vt:lpstr>Vos attentes</vt:lpstr>
      <vt:lpstr>Attentes</vt:lpstr>
      <vt:lpstr>Objectifs:</vt:lpstr>
      <vt:lpstr>Découvrons notre agenda!</vt:lpstr>
      <vt:lpstr>Diapositiva 8</vt:lpstr>
      <vt:lpstr>Contrat d’engagement</vt:lpstr>
      <vt:lpstr>Nos normes de l’atelier(1)</vt:lpstr>
      <vt:lpstr>Diapositiva 11</vt:lpstr>
      <vt:lpstr>Nos normes de l’atelier(3)</vt:lpstr>
      <vt:lpstr>Nos normes de l’atelier(4)</vt:lpstr>
      <vt:lpstr>Nos normes de l’atelier(5)</vt:lpstr>
      <vt:lpstr>Nos normes de l’atelier(6)</vt:lpstr>
      <vt:lpstr>Nos normes de l’atelier(7)</vt:lpstr>
      <vt:lpstr>Diapositiva 17</vt:lpstr>
      <vt:lpstr>Le Système SEA&amp;R</vt:lpstr>
      <vt:lpstr>Résultats Enquête</vt:lpstr>
      <vt:lpstr>Diapositiva 20</vt:lpstr>
      <vt:lpstr>Pour quoi faisons-nous le sea?</vt:lpstr>
      <vt:lpstr>Diapositiva 22</vt:lpstr>
      <vt:lpstr>Pour quoi le sea?</vt:lpstr>
      <vt:lpstr>Diapositiva 24</vt:lpstr>
      <vt:lpstr>Diapositiva 25</vt:lpstr>
      <vt:lpstr>Aspects importants à considérer:</vt:lpstr>
      <vt:lpstr>Diapositiva 27</vt:lpstr>
      <vt:lpstr>En Groupes</vt:lpstr>
      <vt:lpstr>Le Suivi </vt:lpstr>
      <vt:lpstr>Résultats Enquête</vt:lpstr>
      <vt:lpstr>Le suivi fait partie du travail quotidien, mais... </vt:lpstr>
      <vt:lpstr>Le Suivi</vt:lpstr>
      <vt:lpstr>Diapositiva 33</vt:lpstr>
      <vt:lpstr>Diapositiva 34</vt:lpstr>
      <vt:lpstr>L’Évaluation </vt:lpstr>
      <vt:lpstr>C’est quoi une évaluation?</vt:lpstr>
      <vt:lpstr>Evaluation ou pas Evaluation?     Quizz</vt:lpstr>
      <vt:lpstr>Evaluation ou pasEvaluation?     Quizz</vt:lpstr>
      <vt:lpstr>Evaluation or pasEvaluation?     Quiz</vt:lpstr>
      <vt:lpstr>Résultats Enquête</vt:lpstr>
      <vt:lpstr>Diapositiva 41</vt:lpstr>
      <vt:lpstr>Diapositiva 42</vt:lpstr>
      <vt:lpstr>C’est quoi l’évaluation?</vt:lpstr>
      <vt:lpstr>Diapositiva 44</vt:lpstr>
      <vt:lpstr>Diapositiva 45</vt:lpstr>
      <vt:lpstr>L’Evaluation...</vt:lpstr>
      <vt:lpstr>Ce qui fait une bonne évaluation?</vt:lpstr>
      <vt:lpstr>Les 10 pas pour gérer des évaluations:</vt:lpstr>
      <vt:lpstr>Des bonsTdRs = évaluation efficace  </vt:lpstr>
      <vt:lpstr>Réponse de la direction</vt:lpstr>
      <vt:lpstr>Un rappel rapide des étapes</vt:lpstr>
      <vt:lpstr>Étapes clés</vt:lpstr>
      <vt:lpstr>Avons-nous prévus une évaluation de notre projet?   Si oui…  de quel type (Intèrne, extèrne)?  Quand (mi-parcours, final)?    Discussion en plénière,  Notez les idées sur une feuille! </vt:lpstr>
      <vt:lpstr>Outils, guides et modèles</vt:lpstr>
      <vt:lpstr>L’apprentissage</vt:lpstr>
      <vt:lpstr>Symbole chinois pour Apprentissage</vt:lpstr>
      <vt:lpstr>L’apprentissage... </vt:lpstr>
      <vt:lpstr>Diapositiva 58</vt:lpstr>
      <vt:lpstr>Leçons apprises/ tirées?</vt:lpstr>
      <vt:lpstr>L’apprentissage: pour quoi?  Toujours améliorer nos actions</vt:lpstr>
      <vt:lpstr>L’apprentissage: Quand?</vt:lpstr>
      <vt:lpstr>Prendre le temps pour réfléchir et apprendre</vt:lpstr>
      <vt:lpstr>Avons-nous prévus des exercices d’apprentissage lors de notre projet?   Si oui…  Quels sont? Si non...devons-nous les planifier?    Discussion en plénière,  Notez les idées sur une feuille! </vt:lpstr>
      <vt:lpstr>La redevabilite </vt:lpstr>
      <vt:lpstr>Qu’est-ce qu’il vous suggère le concept “Redevabilité?</vt:lpstr>
      <vt:lpstr>Diapositiva 66</vt:lpstr>
      <vt:lpstr>Types de redevabilité</vt:lpstr>
      <vt:lpstr>Diapositiva 68</vt:lpstr>
      <vt:lpstr>Diapositiva 69</vt:lpstr>
      <vt:lpstr>À considérer….</vt:lpstr>
      <vt:lpstr>Diapositiva 71</vt:lpstr>
      <vt:lpstr>C’est quoi un feedback?</vt:lpstr>
      <vt:lpstr>Diapositiva 73</vt:lpstr>
      <vt:lpstr>Qui peut présenter un fedback?</vt:lpstr>
      <vt:lpstr>Resumé….</vt:lpstr>
      <vt:lpstr>Diapositiva 76</vt:lpstr>
      <vt:lpstr>Cadre logique</vt:lpstr>
      <vt:lpstr>Cadre logique</vt:lpstr>
      <vt:lpstr>Logique verticale</vt:lpstr>
      <vt:lpstr>Chaine de résultats</vt:lpstr>
      <vt:lpstr>Avertissement !</vt:lpstr>
      <vt:lpstr>Chaine des résultats </vt:lpstr>
      <vt:lpstr>Diapositiva 83</vt:lpstr>
      <vt:lpstr>Diapositiva 84</vt:lpstr>
      <vt:lpstr>Diapositiva 85</vt:lpstr>
      <vt:lpstr>Diapositiva 86</vt:lpstr>
      <vt:lpstr>Diapositiva 87</vt:lpstr>
      <vt:lpstr>Diapositiva 88</vt:lpstr>
      <vt:lpstr>Diapositiva 89</vt:lpstr>
      <vt:lpstr>Diapositiva 90</vt:lpstr>
    </vt:vector>
  </TitlesOfParts>
  <Company>Intermon Oxfam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skhayyo</dc:creator>
  <cp:lastModifiedBy>skhayyo</cp:lastModifiedBy>
  <cp:revision>221</cp:revision>
  <dcterms:created xsi:type="dcterms:W3CDTF">2015-09-16T07:59:06Z</dcterms:created>
  <dcterms:modified xsi:type="dcterms:W3CDTF">2015-10-12T15:56:17Z</dcterms:modified>
</cp:coreProperties>
</file>