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87" r:id="rId3"/>
    <p:sldMasterId id="2147483880" r:id="rId4"/>
  </p:sldMasterIdLst>
  <p:notesMasterIdLst>
    <p:notesMasterId r:id="rId10"/>
  </p:notesMasterIdLst>
  <p:sldIdLst>
    <p:sldId id="257" r:id="rId5"/>
    <p:sldId id="258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82" autoAdjust="0"/>
  </p:normalViewPr>
  <p:slideViewPr>
    <p:cSldViewPr>
      <p:cViewPr varScale="1">
        <p:scale>
          <a:sx n="81" d="100"/>
          <a:sy n="81" d="100"/>
        </p:scale>
        <p:origin x="-155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9C2A40-780E-4768-8B6F-194732E5ACCE}" type="datetimeFigureOut">
              <a:rPr lang="es-ES"/>
              <a:pPr>
                <a:defRPr/>
              </a:pPr>
              <a:t>14/10/2015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7D6D04-9BDC-49C4-8E12-DB72B871DA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076FA3-BA57-41FF-A46E-D829CACB987A}" type="slidenum">
              <a:rPr lang="es-ES_tradn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ES_tradnl" smtClean="0">
              <a:solidFill>
                <a:srgbClr val="000000"/>
              </a:solidFill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68454B-F3E2-449C-8BD0-7CC383B62354}" type="slidenum">
              <a:rPr lang="es-ES_tradn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ES_tradnl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2068E5-015D-4D9A-B08E-897BF6F07EEE}" type="slidenum">
              <a:rPr lang="es-ES_tradn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ES_tradnl" smtClean="0">
              <a:solidFill>
                <a:srgbClr val="000000"/>
              </a:solidFill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IO_NEGATIVO_1Linea_by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8613" y="762000"/>
            <a:ext cx="322738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Friso-PersonasComoTu-V2"/>
          <p:cNvPicPr>
            <a:picLocks noChangeAspect="1" noChangeArrowheads="1"/>
          </p:cNvPicPr>
          <p:nvPr/>
        </p:nvPicPr>
        <p:blipFill>
          <a:blip r:embed="rId3" cstate="print"/>
          <a:srcRect l="4503" r="5455"/>
          <a:stretch>
            <a:fillRect/>
          </a:stretch>
        </p:blipFill>
        <p:spPr bwMode="auto">
          <a:xfrm>
            <a:off x="0" y="4038600"/>
            <a:ext cx="9144000" cy="23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852738"/>
            <a:ext cx="7773987" cy="936625"/>
          </a:xfrm>
        </p:spPr>
        <p:txBody>
          <a:bodyPr/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445125"/>
            <a:ext cx="6400800" cy="19367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20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70663" y="404813"/>
            <a:ext cx="1962150" cy="55451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4213" y="404813"/>
            <a:ext cx="5734050" cy="55451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48600" cy="6477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341438"/>
            <a:ext cx="3846513" cy="4608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84713" y="1341438"/>
            <a:ext cx="3848100" cy="4608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48600" cy="6477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341438"/>
            <a:ext cx="3846513" cy="4608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84713" y="1341438"/>
            <a:ext cx="3848100" cy="4608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8001000" cy="3429000"/>
          </a:xfrm>
        </p:spPr>
        <p:txBody>
          <a:bodyPr/>
          <a:lstStyle/>
          <a:p>
            <a:pPr lvl="0"/>
            <a:endParaRPr lang="es-ES" noProof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-1404938" y="6524625"/>
            <a:ext cx="2133601" cy="476250"/>
          </a:xfrm>
          <a:prstGeom prst="rect">
            <a:avLst/>
          </a:prstGeom>
        </p:spPr>
        <p:txBody>
          <a:bodyPr/>
          <a:lstStyle>
            <a:lvl1pPr eaLnBrk="0" hangingPunct="0">
              <a:defRPr sz="2400" u="sng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B1BFA9B7-8A10-4487-982B-9121E1F5907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White logo_06021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01025" y="6002338"/>
            <a:ext cx="60166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2425" y="2820988"/>
            <a:ext cx="8505825" cy="1506537"/>
          </a:xfrm>
        </p:spPr>
        <p:txBody>
          <a:bodyPr/>
          <a:lstStyle>
            <a:lvl1pPr>
              <a:lnSpc>
                <a:spcPct val="90000"/>
              </a:lnSpc>
              <a:defRPr sz="5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CD30069F-4376-4B82-BE35-3386919F06D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D56DE90-9614-44BB-83F0-11558B87982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84163" y="1689100"/>
            <a:ext cx="4210050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89100"/>
            <a:ext cx="4210050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A1E616E8-5EBC-453A-A504-5D1C913B2BE4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B4517BEA-CA53-4275-800C-84FD3477254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B4B2A444-19E1-4156-9142-3F21595A124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A2CF2154-6757-43EE-9A9D-559B6C66F9F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E6B68D2-8FD3-4D9A-9865-868F1555557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F495CCD0-FE51-4E96-935C-6139D00BD34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9F4E9C04-4737-4124-B6AF-C6B20C34C6D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11950" y="161925"/>
            <a:ext cx="2144713" cy="58070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74638" y="161925"/>
            <a:ext cx="6284912" cy="58070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6BEFE094-4DFF-430B-A73B-7EB055D18D1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White logo_06021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01025" y="6002338"/>
            <a:ext cx="60166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2425" y="2820988"/>
            <a:ext cx="8505825" cy="1506537"/>
          </a:xfrm>
        </p:spPr>
        <p:txBody>
          <a:bodyPr/>
          <a:lstStyle>
            <a:lvl1pPr>
              <a:lnSpc>
                <a:spcPct val="90000"/>
              </a:lnSpc>
              <a:defRPr sz="5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D7705147-9B5E-491E-B9FA-A10942AFB74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4D3C5699-CED6-423E-8F7B-74FFF665B6D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84163" y="1689100"/>
            <a:ext cx="4210050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89100"/>
            <a:ext cx="4210050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A2A57C7A-EC3C-450A-8CEA-5B9C35A0EDA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14D45A79-1A2B-46F2-AE84-82F3EA99611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BBA1EEEC-0B80-4927-B4E1-93AED176AA5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4C4D62C0-B8DA-41EC-AA22-CDD91D2A87C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3C145375-A716-4276-8BF9-FF78423BA73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6A7167B8-3579-4115-BDE6-65A7192C33B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B61A3051-6C98-432F-A72C-2595743EA00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11950" y="161925"/>
            <a:ext cx="2144713" cy="58070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74638" y="161925"/>
            <a:ext cx="6284912" cy="58070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630E15B9-9EC2-4A0C-8F7B-E913E67A61C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4213" y="404813"/>
            <a:ext cx="7848600" cy="6477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341438"/>
            <a:ext cx="3846513" cy="4608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84713" y="1341438"/>
            <a:ext cx="3848100" cy="4608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OX_VL_W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8450" y="5502275"/>
            <a:ext cx="919163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00050" y="2516188"/>
            <a:ext cx="8466138" cy="1978025"/>
          </a:xfrm>
        </p:spPr>
        <p:txBody>
          <a:bodyPr/>
          <a:lstStyle>
            <a:lvl1pPr>
              <a:lnSpc>
                <a:spcPts val="7000"/>
              </a:lnSpc>
              <a:defRPr sz="6600" smtClean="0">
                <a:solidFill>
                  <a:schemeClr val="bg1"/>
                </a:solidFill>
                <a:latin typeface="Oxfam Global Headline" pitchFamily="34" charset="0"/>
                <a:ea typeface="ＭＳ Ｐゴシック" pitchFamily="34" charset="-128"/>
              </a:defRPr>
            </a:lvl1pPr>
          </a:lstStyle>
          <a:p>
            <a:r>
              <a:rPr lang="en-GB" smtClean="0"/>
              <a:t>CLICK TO EDIT MASTER TITLE</a:t>
            </a:r>
          </a:p>
        </p:txBody>
      </p:sp>
      <p:sp>
        <p:nvSpPr>
          <p:cNvPr id="3994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737100"/>
            <a:ext cx="8380413" cy="504825"/>
          </a:xfrm>
        </p:spPr>
        <p:txBody>
          <a:bodyPr/>
          <a:lstStyle>
            <a:lvl1pPr>
              <a:defRPr sz="2800" b="0" smtClean="0">
                <a:solidFill>
                  <a:schemeClr val="bg1"/>
                </a:solidFill>
                <a:ea typeface="ＭＳ Ｐゴシック" pitchFamily="34" charset="-128"/>
              </a:defRPr>
            </a:lvl1pPr>
          </a:lstStyle>
          <a:p>
            <a:r>
              <a:rPr lang="en-GB" smtClean="0"/>
              <a:t>CLICK TO EDIT MASTER SUBTITLE</a:t>
            </a:r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341438"/>
            <a:ext cx="3846513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84713" y="1341438"/>
            <a:ext cx="38481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F732965C-FEE5-4A38-9459-03902272679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04813"/>
            <a:ext cx="7848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84701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>
              <a:solidFill>
                <a:srgbClr val="000000"/>
              </a:solidFill>
              <a:latin typeface="+mn-lt"/>
              <a:cs typeface="+mn-cs"/>
            </a:endParaRPr>
          </a:p>
        </p:txBody>
      </p:sp>
      <p:pic>
        <p:nvPicPr>
          <p:cNvPr id="1029" name="Picture 5" descr="Logo-IO-Neg-Horiz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83475" y="6318250"/>
            <a:ext cx="127952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52400" y="6477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fld id="{F6567CB9-CF48-435B-A62F-9CE1455BBA6D}" type="slidenum">
              <a:rPr lang="es-ES_tradnl" sz="1200">
                <a:solidFill>
                  <a:srgbClr val="FFFFFF"/>
                </a:solidFill>
                <a:latin typeface="+mn-lt"/>
                <a:cs typeface="+mn-cs"/>
              </a:rPr>
              <a:pPr eaLnBrk="0" hangingPunct="0">
                <a:spcBef>
                  <a:spcPct val="50000"/>
                </a:spcBef>
                <a:defRPr/>
              </a:pPr>
              <a:t>‹Nº›</a:t>
            </a:fld>
            <a:endParaRPr lang="es-ES_tradnl" sz="1200">
              <a:solidFill>
                <a:srgbClr val="FFFFFF"/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  <p:sldLayoutId id="2147483854" r:id="rId13"/>
    <p:sldLayoutId id="2147483856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5DB83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5DB838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→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5DB838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5DB838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161925"/>
            <a:ext cx="8553450" cy="64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3075" y="6505575"/>
            <a:ext cx="122872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612CC872-E513-4F64-96A6-D5FF5390CDE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4163" y="1689100"/>
            <a:ext cx="85725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2053" name="Picture 10" descr="Black logo_06021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04200" y="6005513"/>
            <a:ext cx="600075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hf hdr="0" ftr="0" dt="0"/>
  <p:txStyles>
    <p:titleStyle>
      <a:lvl1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2pPr>
      <a:lvl3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3pPr>
      <a:lvl4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4pPr>
      <a:lvl5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6pPr>
      <a:lvl7pPr marL="9144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7pPr>
      <a:lvl8pPr marL="13716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8pPr>
      <a:lvl9pPr marL="18288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9pPr>
    </p:titleStyle>
    <p:bodyStyle>
      <a:lvl1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588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3175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4763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635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4635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9207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13779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18351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161925"/>
            <a:ext cx="8553450" cy="64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3075" y="6505575"/>
            <a:ext cx="122872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3B1EC50D-D16E-4379-8494-A06966A308C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4163" y="1689100"/>
            <a:ext cx="85725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3077" name="Picture 10" descr="Black logo_06021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04200" y="6005513"/>
            <a:ext cx="600075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hf hdr="0" ftr="0" dt="0"/>
  <p:txStyles>
    <p:titleStyle>
      <a:lvl1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2pPr>
      <a:lvl3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3pPr>
      <a:lvl4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4pPr>
      <a:lvl5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6pPr>
      <a:lvl7pPr marL="9144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7pPr>
      <a:lvl8pPr marL="13716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8pPr>
      <a:lvl9pPr marL="18288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9pPr>
    </p:titleStyle>
    <p:bodyStyle>
      <a:lvl1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588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3175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4763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635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4635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9207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13779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18351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161925"/>
            <a:ext cx="8553450" cy="64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3075" y="6505575"/>
            <a:ext cx="122872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F4B39B56-E990-4E98-A94E-062A223E8618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  <p:sp>
        <p:nvSpPr>
          <p:cNvPr id="307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4163" y="1689100"/>
            <a:ext cx="6842125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</p:sldLayoutIdLst>
  <p:txStyles>
    <p:titleStyle>
      <a:lvl1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588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175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4763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635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9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39750" y="1412875"/>
            <a:ext cx="824388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sz="4400" b="1" i="1" dirty="0">
                <a:solidFill>
                  <a:srgbClr val="FFFFFF"/>
                </a:solidFill>
              </a:rPr>
              <a:t>La ligne de base </a:t>
            </a:r>
          </a:p>
          <a:p>
            <a:pPr algn="ctr" eaLnBrk="0" hangingPunct="0"/>
            <a:r>
              <a:rPr lang="fr-FR" sz="4400" b="1" i="1" dirty="0">
                <a:solidFill>
                  <a:srgbClr val="FFFFFF"/>
                </a:solidFill>
              </a:rPr>
              <a:t>(état </a:t>
            </a:r>
            <a:r>
              <a:rPr lang="fr-FR" sz="4400" b="1" i="1" dirty="0" smtClean="0">
                <a:solidFill>
                  <a:srgbClr val="FFFFFF"/>
                </a:solidFill>
              </a:rPr>
              <a:t>de </a:t>
            </a:r>
            <a:r>
              <a:rPr lang="fr-FR" sz="4400" b="1" i="1" dirty="0">
                <a:solidFill>
                  <a:srgbClr val="FFFFFF"/>
                </a:solidFill>
              </a:rPr>
              <a:t>lieux)</a:t>
            </a:r>
            <a:endParaRPr lang="fr-FR" sz="3600" b="1" i="1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ligne de base</a:t>
            </a:r>
          </a:p>
        </p:txBody>
      </p:sp>
      <p:pic>
        <p:nvPicPr>
          <p:cNvPr id="29700" name="Picture 9" descr="Camara_de_fotos_2_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685800" y="1722437"/>
            <a:ext cx="3846513" cy="3846513"/>
          </a:xfrm>
        </p:spPr>
      </p:pic>
      <p:sp>
        <p:nvSpPr>
          <p:cNvPr id="2969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268785"/>
            <a:ext cx="4464050" cy="4536479"/>
          </a:xfrm>
        </p:spPr>
        <p:txBody>
          <a:bodyPr/>
          <a:lstStyle/>
          <a:p>
            <a:r>
              <a:rPr lang="fr-FR" sz="2400" dirty="0" smtClean="0"/>
              <a:t>Est une photo du point de départ de nos indicateurs</a:t>
            </a:r>
          </a:p>
          <a:p>
            <a:endParaRPr lang="fr-FR" sz="2400" dirty="0" smtClean="0"/>
          </a:p>
          <a:p>
            <a:r>
              <a:rPr lang="fr-FR" sz="2400" dirty="0" smtClean="0"/>
              <a:t>Permet de faire des comparaisons au fur et à mesure que nous avançons</a:t>
            </a:r>
          </a:p>
          <a:p>
            <a:endParaRPr lang="fr-FR" sz="2400" dirty="0" smtClean="0"/>
          </a:p>
          <a:p>
            <a:r>
              <a:rPr lang="fr-FR" sz="2400" dirty="0" smtClean="0"/>
              <a:t>PAS </a:t>
            </a:r>
            <a:r>
              <a:rPr lang="fr-FR" sz="2400" dirty="0" smtClean="0"/>
              <a:t>un diagnostique, NI une étude sur la population cible, NI une étude générale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836613" y="557213"/>
            <a:ext cx="7848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fr-FR" sz="3000" b="1" kern="0">
                <a:solidFill>
                  <a:srgbClr val="5DB838"/>
                </a:solidFill>
                <a:latin typeface="+mj-lt"/>
                <a:ea typeface="+mj-ea"/>
                <a:cs typeface="+mj-cs"/>
              </a:rPr>
              <a:t>Conditions nécessaires</a:t>
            </a:r>
            <a:endParaRPr lang="fr-FR" sz="3000" b="1" kern="0" dirty="0">
              <a:solidFill>
                <a:srgbClr val="5DB83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38200" y="1493838"/>
            <a:ext cx="784701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5DB838"/>
              </a:buClr>
              <a:buFont typeface="Wingdings" pitchFamily="2" charset="2"/>
              <a:buChar char="§"/>
              <a:defRPr/>
            </a:pPr>
            <a:r>
              <a:rPr lang="fr-FR" sz="2800" kern="0">
                <a:latin typeface="+mn-lt"/>
                <a:cs typeface="+mn-cs"/>
              </a:rPr>
              <a:t>Existe une stratégie d’intervention clairement définie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5DB838"/>
              </a:buClr>
              <a:buFont typeface="Wingdings" pitchFamily="2" charset="2"/>
              <a:buNone/>
              <a:defRPr/>
            </a:pPr>
            <a:endParaRPr lang="fr-FR" sz="2800" kern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5DB838"/>
              </a:buClr>
              <a:buFont typeface="Wingdings" pitchFamily="2" charset="2"/>
              <a:buChar char="§"/>
              <a:defRPr/>
            </a:pPr>
            <a:r>
              <a:rPr lang="fr-FR" sz="2800" kern="0">
                <a:latin typeface="+mn-lt"/>
                <a:cs typeface="+mn-cs"/>
              </a:rPr>
              <a:t>La population cible est identifiée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5DB838"/>
              </a:buClr>
              <a:buFont typeface="Wingdings" pitchFamily="2" charset="2"/>
              <a:buNone/>
              <a:defRPr/>
            </a:pPr>
            <a:endParaRPr lang="fr-FR" sz="2800" kern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5DB838"/>
              </a:buClr>
              <a:buFont typeface="Wingdings" pitchFamily="2" charset="2"/>
              <a:buChar char="§"/>
              <a:defRPr/>
            </a:pPr>
            <a:r>
              <a:rPr lang="fr-FR" sz="2800" kern="0">
                <a:latin typeface="+mn-lt"/>
                <a:cs typeface="+mn-cs"/>
              </a:rPr>
              <a:t>Nous disposons d’un ensemble d’indicateurs</a:t>
            </a:r>
            <a:endParaRPr lang="fr-FR" sz="2800" kern="0" dirty="0">
              <a:latin typeface="+mn-lt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Título"/>
          <p:cNvSpPr>
            <a:spLocks noGrp="1"/>
          </p:cNvSpPr>
          <p:nvPr>
            <p:ph type="title"/>
          </p:nvPr>
        </p:nvSpPr>
        <p:spPr>
          <a:xfrm>
            <a:off x="274638" y="161925"/>
            <a:ext cx="8553450" cy="836613"/>
          </a:xfrm>
        </p:spPr>
        <p:txBody>
          <a:bodyPr/>
          <a:lstStyle/>
          <a:p>
            <a:r>
              <a:rPr lang="fr-FR" smtClean="0"/>
              <a:t>Pour débâtir…</a:t>
            </a:r>
          </a:p>
        </p:txBody>
      </p:sp>
      <p:sp>
        <p:nvSpPr>
          <p:cNvPr id="32771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>
                <a:latin typeface="Arial" pitchFamily="34" charset="0"/>
              </a:rPr>
              <a:t>Page </a:t>
            </a:r>
            <a:fld id="{DC5D1915-15AE-48E0-B26F-90551A6ED6FD}" type="slidenum">
              <a:rPr lang="en-GB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31748" name="4 CuadroTexto"/>
          <p:cNvSpPr txBox="1">
            <a:spLocks noChangeArrowheads="1"/>
          </p:cNvSpPr>
          <p:nvPr/>
        </p:nvSpPr>
        <p:spPr bwMode="auto">
          <a:xfrm>
            <a:off x="534988" y="1209675"/>
            <a:ext cx="7835900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b="1" i="1">
                <a:solidFill>
                  <a:srgbClr val="00B050"/>
                </a:solidFill>
              </a:rPr>
              <a:t>Tous les indicateurs ont besoin d’une ligne de base?</a:t>
            </a:r>
          </a:p>
          <a:p>
            <a:endParaRPr lang="fr-FR" sz="3200" i="1">
              <a:solidFill>
                <a:srgbClr val="000000"/>
              </a:solidFill>
            </a:endParaRPr>
          </a:p>
          <a:p>
            <a:pPr algn="ctr"/>
            <a:r>
              <a:rPr lang="fr-FR" sz="3200" i="1">
                <a:solidFill>
                  <a:srgbClr val="00B050"/>
                </a:solidFill>
              </a:rPr>
              <a:t>Si oui…. pourquoi? </a:t>
            </a:r>
          </a:p>
          <a:p>
            <a:pPr algn="ctr"/>
            <a:endParaRPr lang="fr-FR" sz="3200" i="1">
              <a:solidFill>
                <a:srgbClr val="00B050"/>
              </a:solidFill>
            </a:endParaRPr>
          </a:p>
          <a:p>
            <a:pPr algn="ctr"/>
            <a:r>
              <a:rPr lang="fr-FR" sz="3200" i="1">
                <a:solidFill>
                  <a:srgbClr val="00B050"/>
                </a:solidFill>
              </a:rPr>
              <a:t>Si no… alors quand est-ce que il est nécessaire et quand est-ce que ce n’est pas nécessaire?</a:t>
            </a:r>
            <a:endParaRPr lang="fr-FR" sz="320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/>
          </p:nvPr>
        </p:nvSpPr>
        <p:spPr>
          <a:xfrm>
            <a:off x="274638" y="161925"/>
            <a:ext cx="8553450" cy="836613"/>
          </a:xfrm>
        </p:spPr>
        <p:txBody>
          <a:bodyPr/>
          <a:lstStyle/>
          <a:p>
            <a:r>
              <a:rPr lang="fr-FR" smtClean="0"/>
              <a:t>Pour réflechir…</a:t>
            </a:r>
          </a:p>
        </p:txBody>
      </p:sp>
      <p:sp>
        <p:nvSpPr>
          <p:cNvPr id="32771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>
                <a:latin typeface="Arial" pitchFamily="34" charset="0"/>
              </a:rPr>
              <a:t>Page </a:t>
            </a:r>
            <a:fld id="{243DF2FD-38ED-4531-A798-164459059584}" type="slidenum">
              <a:rPr lang="en-GB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32772" name="4 CuadroTexto"/>
          <p:cNvSpPr txBox="1">
            <a:spLocks noChangeArrowheads="1"/>
          </p:cNvSpPr>
          <p:nvPr/>
        </p:nvSpPr>
        <p:spPr bwMode="auto">
          <a:xfrm>
            <a:off x="534988" y="1209675"/>
            <a:ext cx="78359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200">
                <a:solidFill>
                  <a:srgbClr val="00B050"/>
                </a:solidFill>
              </a:rPr>
              <a:t>Quelles sont les indicateurs de notre cadre logique qui ont besoin d’un ligne de base?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AF-PPT-Proyector-agosto09">
  <a:themeElements>
    <a:clrScheme name="">
      <a:dk1>
        <a:srgbClr val="000000"/>
      </a:dk1>
      <a:lt1>
        <a:srgbClr val="FFFFFF"/>
      </a:lt1>
      <a:dk2>
        <a:srgbClr val="5DB838"/>
      </a:dk2>
      <a:lt2>
        <a:srgbClr val="808080"/>
      </a:lt2>
      <a:accent1>
        <a:srgbClr val="F8981D"/>
      </a:accent1>
      <a:accent2>
        <a:srgbClr val="FFCB05"/>
      </a:accent2>
      <a:accent3>
        <a:srgbClr val="FFFFFF"/>
      </a:accent3>
      <a:accent4>
        <a:srgbClr val="000000"/>
      </a:accent4>
      <a:accent5>
        <a:srgbClr val="FBCAAB"/>
      </a:accent5>
      <a:accent6>
        <a:srgbClr val="E7B804"/>
      </a:accent6>
      <a:hlink>
        <a:srgbClr val="D60093"/>
      </a:hlink>
      <a:folHlink>
        <a:srgbClr val="33CCFF"/>
      </a:folHlink>
    </a:clrScheme>
    <a:fontScheme name="AF-PPT-Proyector-agosto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F-PPT-Proyector-agosto0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-PPT-Proyector-agosto09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F-PPT-Proyector-agosto09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-PPT-Proyector-agosto09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-PPT-Proyector-agosto09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-PPT-Proyector-agosto09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-PPT-Proyector-agosto09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 No bullets">
  <a:themeElements>
    <a:clrScheme name="3 No bullets 1">
      <a:dk1>
        <a:srgbClr val="000000"/>
      </a:dk1>
      <a:lt1>
        <a:srgbClr val="FFFFFF"/>
      </a:lt1>
      <a:dk2>
        <a:srgbClr val="009A4C"/>
      </a:dk2>
      <a:lt2>
        <a:srgbClr val="61A534"/>
      </a:lt2>
      <a:accent1>
        <a:srgbClr val="53297D"/>
      </a:accent1>
      <a:accent2>
        <a:srgbClr val="E43989"/>
      </a:accent2>
      <a:accent3>
        <a:srgbClr val="FFFFFF"/>
      </a:accent3>
      <a:accent4>
        <a:srgbClr val="000000"/>
      </a:accent4>
      <a:accent5>
        <a:srgbClr val="B3ACBF"/>
      </a:accent5>
      <a:accent6>
        <a:srgbClr val="CF337C"/>
      </a:accent6>
      <a:hlink>
        <a:srgbClr val="630235"/>
      </a:hlink>
      <a:folHlink>
        <a:srgbClr val="F16422"/>
      </a:folHlink>
    </a:clrScheme>
    <a:fontScheme name="3 No bullets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 No bullets 1">
        <a:dk1>
          <a:srgbClr val="000000"/>
        </a:dk1>
        <a:lt1>
          <a:srgbClr val="FFFFFF"/>
        </a:lt1>
        <a:dk2>
          <a:srgbClr val="009A4C"/>
        </a:dk2>
        <a:lt2>
          <a:srgbClr val="61A534"/>
        </a:lt2>
        <a:accent1>
          <a:srgbClr val="53297D"/>
        </a:accent1>
        <a:accent2>
          <a:srgbClr val="E43989"/>
        </a:accent2>
        <a:accent3>
          <a:srgbClr val="FFFFFF"/>
        </a:accent3>
        <a:accent4>
          <a:srgbClr val="000000"/>
        </a:accent4>
        <a:accent5>
          <a:srgbClr val="B3ACBF"/>
        </a:accent5>
        <a:accent6>
          <a:srgbClr val="CF337C"/>
        </a:accent6>
        <a:hlink>
          <a:srgbClr val="630235"/>
        </a:hlink>
        <a:folHlink>
          <a:srgbClr val="F164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3 No bullets">
  <a:themeElements>
    <a:clrScheme name="3 No bullets 1">
      <a:dk1>
        <a:srgbClr val="000000"/>
      </a:dk1>
      <a:lt1>
        <a:srgbClr val="FFFFFF"/>
      </a:lt1>
      <a:dk2>
        <a:srgbClr val="009A4C"/>
      </a:dk2>
      <a:lt2>
        <a:srgbClr val="61A534"/>
      </a:lt2>
      <a:accent1>
        <a:srgbClr val="53297D"/>
      </a:accent1>
      <a:accent2>
        <a:srgbClr val="E43989"/>
      </a:accent2>
      <a:accent3>
        <a:srgbClr val="FFFFFF"/>
      </a:accent3>
      <a:accent4>
        <a:srgbClr val="000000"/>
      </a:accent4>
      <a:accent5>
        <a:srgbClr val="B3ACBF"/>
      </a:accent5>
      <a:accent6>
        <a:srgbClr val="CF337C"/>
      </a:accent6>
      <a:hlink>
        <a:srgbClr val="630235"/>
      </a:hlink>
      <a:folHlink>
        <a:srgbClr val="F16422"/>
      </a:folHlink>
    </a:clrScheme>
    <a:fontScheme name="3 No bullets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 No bullets 1">
        <a:dk1>
          <a:srgbClr val="000000"/>
        </a:dk1>
        <a:lt1>
          <a:srgbClr val="FFFFFF"/>
        </a:lt1>
        <a:dk2>
          <a:srgbClr val="009A4C"/>
        </a:dk2>
        <a:lt2>
          <a:srgbClr val="61A534"/>
        </a:lt2>
        <a:accent1>
          <a:srgbClr val="53297D"/>
        </a:accent1>
        <a:accent2>
          <a:srgbClr val="E43989"/>
        </a:accent2>
        <a:accent3>
          <a:srgbClr val="FFFFFF"/>
        </a:accent3>
        <a:accent4>
          <a:srgbClr val="000000"/>
        </a:accent4>
        <a:accent5>
          <a:srgbClr val="B3ACBF"/>
        </a:accent5>
        <a:accent6>
          <a:srgbClr val="CF337C"/>
        </a:accent6>
        <a:hlink>
          <a:srgbClr val="630235"/>
        </a:hlink>
        <a:folHlink>
          <a:srgbClr val="F164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1­_No bullets">
  <a:themeElements>
    <a:clrScheme name="1­_No bullets 1">
      <a:dk1>
        <a:srgbClr val="000000"/>
      </a:dk1>
      <a:lt1>
        <a:srgbClr val="FFFFFF"/>
      </a:lt1>
      <a:dk2>
        <a:srgbClr val="009A4C"/>
      </a:dk2>
      <a:lt2>
        <a:srgbClr val="61A534"/>
      </a:lt2>
      <a:accent1>
        <a:srgbClr val="53297D"/>
      </a:accent1>
      <a:accent2>
        <a:srgbClr val="E43989"/>
      </a:accent2>
      <a:accent3>
        <a:srgbClr val="FFFFFF"/>
      </a:accent3>
      <a:accent4>
        <a:srgbClr val="000000"/>
      </a:accent4>
      <a:accent5>
        <a:srgbClr val="B3ACBF"/>
      </a:accent5>
      <a:accent6>
        <a:srgbClr val="CF337C"/>
      </a:accent6>
      <a:hlink>
        <a:srgbClr val="630235"/>
      </a:hlink>
      <a:folHlink>
        <a:srgbClr val="F16422"/>
      </a:folHlink>
    </a:clrScheme>
    <a:fontScheme name="1_1­_No bullets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­_No bullets 1">
        <a:dk1>
          <a:srgbClr val="000000"/>
        </a:dk1>
        <a:lt1>
          <a:srgbClr val="FFFFFF"/>
        </a:lt1>
        <a:dk2>
          <a:srgbClr val="009A4C"/>
        </a:dk2>
        <a:lt2>
          <a:srgbClr val="61A534"/>
        </a:lt2>
        <a:accent1>
          <a:srgbClr val="53297D"/>
        </a:accent1>
        <a:accent2>
          <a:srgbClr val="E43989"/>
        </a:accent2>
        <a:accent3>
          <a:srgbClr val="FFFFFF"/>
        </a:accent3>
        <a:accent4>
          <a:srgbClr val="000000"/>
        </a:accent4>
        <a:accent5>
          <a:srgbClr val="B3ACBF"/>
        </a:accent5>
        <a:accent6>
          <a:srgbClr val="CF337C"/>
        </a:accent6>
        <a:hlink>
          <a:srgbClr val="630235"/>
        </a:hlink>
        <a:folHlink>
          <a:srgbClr val="F164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­_No bullets 1">
    <a:dk1>
      <a:srgbClr val="000000"/>
    </a:dk1>
    <a:lt1>
      <a:srgbClr val="FFFFFF"/>
    </a:lt1>
    <a:dk2>
      <a:srgbClr val="009A4C"/>
    </a:dk2>
    <a:lt2>
      <a:srgbClr val="61A534"/>
    </a:lt2>
    <a:accent1>
      <a:srgbClr val="53297D"/>
    </a:accent1>
    <a:accent2>
      <a:srgbClr val="E43989"/>
    </a:accent2>
    <a:accent3>
      <a:srgbClr val="FFFFFF"/>
    </a:accent3>
    <a:accent4>
      <a:srgbClr val="000000"/>
    </a:accent4>
    <a:accent5>
      <a:srgbClr val="B3ACBF"/>
    </a:accent5>
    <a:accent6>
      <a:srgbClr val="CF337C"/>
    </a:accent6>
    <a:hlink>
      <a:srgbClr val="630235"/>
    </a:hlink>
    <a:folHlink>
      <a:srgbClr val="F16422"/>
    </a:folHlink>
  </a:clrScheme>
</a:themeOverride>
</file>

<file path=ppt/theme/themeOverride2.xml><?xml version="1.0" encoding="utf-8"?>
<a:themeOverride xmlns:a="http://schemas.openxmlformats.org/drawingml/2006/main">
  <a:clrScheme name="3 No bullets 1">
    <a:dk1>
      <a:srgbClr val="000000"/>
    </a:dk1>
    <a:lt1>
      <a:srgbClr val="FFFFFF"/>
    </a:lt1>
    <a:dk2>
      <a:srgbClr val="009A4C"/>
    </a:dk2>
    <a:lt2>
      <a:srgbClr val="61A534"/>
    </a:lt2>
    <a:accent1>
      <a:srgbClr val="53297D"/>
    </a:accent1>
    <a:accent2>
      <a:srgbClr val="E43989"/>
    </a:accent2>
    <a:accent3>
      <a:srgbClr val="FFFFFF"/>
    </a:accent3>
    <a:accent4>
      <a:srgbClr val="000000"/>
    </a:accent4>
    <a:accent5>
      <a:srgbClr val="B3ACBF"/>
    </a:accent5>
    <a:accent6>
      <a:srgbClr val="CF337C"/>
    </a:accent6>
    <a:hlink>
      <a:srgbClr val="630235"/>
    </a:hlink>
    <a:folHlink>
      <a:srgbClr val="F16422"/>
    </a:folHlink>
  </a:clrScheme>
</a:themeOverride>
</file>

<file path=ppt/theme/themeOverride3.xml><?xml version="1.0" encoding="utf-8"?>
<a:themeOverride xmlns:a="http://schemas.openxmlformats.org/drawingml/2006/main">
  <a:clrScheme name="3 No bullets 1">
    <a:dk1>
      <a:srgbClr val="000000"/>
    </a:dk1>
    <a:lt1>
      <a:srgbClr val="FFFFFF"/>
    </a:lt1>
    <a:dk2>
      <a:srgbClr val="009A4C"/>
    </a:dk2>
    <a:lt2>
      <a:srgbClr val="61A534"/>
    </a:lt2>
    <a:accent1>
      <a:srgbClr val="53297D"/>
    </a:accent1>
    <a:accent2>
      <a:srgbClr val="E43989"/>
    </a:accent2>
    <a:accent3>
      <a:srgbClr val="FFFFFF"/>
    </a:accent3>
    <a:accent4>
      <a:srgbClr val="000000"/>
    </a:accent4>
    <a:accent5>
      <a:srgbClr val="B3ACBF"/>
    </a:accent5>
    <a:accent6>
      <a:srgbClr val="CF337C"/>
    </a:accent6>
    <a:hlink>
      <a:srgbClr val="630235"/>
    </a:hlink>
    <a:folHlink>
      <a:srgbClr val="F1642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133</Words>
  <Application>Microsoft Office PowerPoint</Application>
  <PresentationFormat>Presentación en pantalla (4:3)</PresentationFormat>
  <Paragraphs>27</Paragraphs>
  <Slides>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2_AF-PPT-Proyector-agosto09</vt:lpstr>
      <vt:lpstr>3 No bullets</vt:lpstr>
      <vt:lpstr>1_3 No bullets</vt:lpstr>
      <vt:lpstr>1_1­_No bullets</vt:lpstr>
      <vt:lpstr>Diapositiva 1</vt:lpstr>
      <vt:lpstr>La ligne de base</vt:lpstr>
      <vt:lpstr>Diapositiva 3</vt:lpstr>
      <vt:lpstr>Pour débâtir…</vt:lpstr>
      <vt:lpstr>Pour réflechir…</vt:lpstr>
    </vt:vector>
  </TitlesOfParts>
  <Company>Intermon Oxfam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skhayyo</dc:creator>
  <cp:lastModifiedBy>skhayyo</cp:lastModifiedBy>
  <cp:revision>6</cp:revision>
  <dcterms:created xsi:type="dcterms:W3CDTF">2014-01-26T23:06:30Z</dcterms:created>
  <dcterms:modified xsi:type="dcterms:W3CDTF">2015-10-14T20:51:48Z</dcterms:modified>
</cp:coreProperties>
</file>